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7" r:id="rId15"/>
    <p:sldId id="271" r:id="rId16"/>
    <p:sldId id="258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3:02:54.9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40 24575,'4'0'0,"-1"0"0,1 1 0,-1-1 0,1 1 0,-1 0 0,1 0 0,-1 0 0,0 0 0,0 1 0,0 0 0,0-1 0,0 1 0,0 0 0,0 0 0,0 1 0,-1-1 0,1 0 0,-1 1 0,1 0 0,-1-1 0,0 1 0,0 0 0,-1 0 0,1 0 0,-1 1 0,1-1 0,-1 0 0,0 1 0,0-1 0,1 6 0,1 5 0,-1 0 0,0 1 0,-1-1 0,-1 1 0,0 0 0,-3 15 0,3-27 0,-1 0 0,0 0 0,0 0 0,0 0 0,0 0 0,0 0 0,-1-1 0,1 1 0,-1 0 0,0-1 0,0 1 0,0-1 0,0 0 0,0 0 0,0 0 0,-1 0 0,1 0 0,-1 0 0,1 0 0,-1-1 0,0 1 0,1-1 0,-1 0 0,0 0 0,0 0 0,-4 1 0,4-2 0,1 1 0,-1-1 0,0 1 0,1-1 0,-1 0 0,0 0 0,1 0 0,-1 0 0,0-1 0,1 1 0,-1-1 0,0 1 0,1-1 0,-1 0 0,1 0 0,-1 0 0,1 0 0,0-1 0,-1 1 0,1-1 0,0 1 0,0-1 0,0 0 0,0 0 0,0 0 0,1 0 0,-1 0 0,0 0 0,1-1 0,-2-2 0,-1-7 0,1-1 0,0 0 0,1-1 0,0 1 0,1 0 0,1-1 0,0 1 0,1 0 0,2-14 0,-1-15 0,4-3 0,4 26 0,-10 19 0,1 0 0,-1-1 0,1 1 0,-1 0 0,1 0 0,-1 0 0,1-1 0,0 1 0,-1 0 0,1 0 0,-1 0 0,1 0 0,-1 0 0,1 0 0,0 0 0,-1 0 0,1 0 0,-1 1 0,1-1 0,-1 0 0,1 0 0,-1 0 0,1 1 0,-1-1 0,1 0 0,-1 0 0,1 1 0,-1-1 0,1 0 0,-1 1 0,0-1 0,1 2 0,2 0-6,-1 0 0,0 0 0,-1 0 0,1 1 0,0-1 0,-1 1 0,1-1 0,-1 1 0,0 0 0,0-1 0,0 1 1,0 0-1,0 0 0,0 3 0,0 46 200,-1-42-232,0 0 0,0 0 0,3 16-1,-3-23-30,1 0 0,0-1-1,0 0 1,0 1 0,0-1-1,0 1 1,0-1 0,0 0-1,1 0 1,-1 0 0,1 0-1,0 0 1,0 0 0,-1 0-1,1 0 1,0-1 0,1 1-1,2 1 1,11 4-6757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3:03:07.0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624 196 24575,'-10'1'0,"0"2"0,1-1 0,-1 1 0,0 1 0,1 0 0,-10 5 0,-2 3 0,2 0 0,-24 19 0,-16 11 0,37-31 0,-1 0 0,0-2 0,0-1 0,0 0 0,-32 4 0,38-8 0,4 0 0,1 1 0,-1 0 0,-18 10 0,-12 6 0,40-20 0,-1 1 0,1 0 0,0 0 0,0 0 0,0 0 0,0 0 0,0 1 0,0-1 0,0 1 0,1 0 0,0 0 0,-1 0 0,1 0 0,0 0 0,0 0 0,1 1 0,-1-1 0,1 1 0,-1-1 0,1 1 0,0 0 0,0 4 0,-1 8 0,1 1 0,0-1 0,3 32 0,0-18 0,-2-23 0,1-1 0,0 1 0,0 0 0,1 0 0,-1 0 0,1-1 0,1 1 0,0-1 0,0 1 0,7 10 0,1-2 0,1 0 0,23 22 0,-24-26 0,36 46 0,-35-40 0,1 0 0,19 17 0,-28-30 0,1 0 0,0 0 0,0-1 0,0 1 0,0-1 0,1 0 0,-1 0 0,1-1 0,0 0 0,-1 0 0,13 2 0,21 0 0,0-2 0,64-5 0,-14 0 0,252 3 0,-362-2 0,0 0 0,-38-10 0,10 2 0,35 6 0,0 0 0,0-1 0,1 0 0,0-1 0,0 0 0,0-1 0,1-1 0,-18-13 0,-17-11 0,33 25 0,-1 0 0,1 2 0,-1 0 0,0 0 0,0 2 0,-1 0 0,1 0 0,-1 2 0,1 0 0,-17 1 0,-12-2 0,39 2 0,0-1 0,1 1 0,-1-1 0,0 0 0,1 0 0,-1-1 0,1 1 0,0-1 0,-1 0 0,1 0 0,0 0 0,0-1 0,0 1 0,0-1 0,1 0 0,-1 0 0,1 0 0,0-1 0,0 1 0,0-1 0,0 0 0,0 0 0,1 0 0,0 0 0,0 0 0,0 0 0,0-1 0,1 1 0,-2-8 0,-1-10 0,1-1 0,2 1 0,0-1 0,1 1 0,3-23 0,0-5 0,-3 41 0,2 0 0,-1 1 0,1-1 0,0 1 0,1 0 0,0-1 0,0 1 0,0 0 0,1 1 0,1-1 0,-1 1 0,1 0 0,0 0 0,1 0 0,0 1 0,0-1 0,0 1 0,1 1 0,0-1 0,0 1 0,0 1 0,1-1 0,-1 1 0,1 1 0,0-1 0,0 1 0,1 0 0,11-1 0,34-8 0,1 3 0,108-3 0,-143 13 0,-6-1 0,0 1 0,0-2 0,0 1 0,26-7 0,-38 7 0,1 0 0,-1-1 0,0 0 0,0 1 0,0-1 0,0 0 0,0 0 0,0 0 0,-1 0 0,1-1 0,0 1 0,0 0 0,-1-1 0,1 1 0,-1-1 0,1 0 0,-1 1 0,0-1 0,0 0 0,0 0 0,1 0 0,-2 0 0,1 0 0,0 0 0,0 0 0,-1 0 0,1 0 0,-1 0 0,0-1 0,1 1 0,-1 0 0,0 0 0,0 0 0,-1 0 0,1-1 0,0 1 0,-1 0 0,0-3 0,-1 1 0,0 0 0,0 1 0,0-1 0,0 0 0,0 1 0,-1 0 0,1-1 0,-1 1 0,0 0 0,0 0 0,0 1 0,0-1 0,-1 1 0,1-1 0,-1 1 0,1 0 0,-1 0 0,0 1 0,-7-3 0,-7-2 0,-1 0 0,-33-4 0,-6 3 0,0 3 0,-79 5 0,59 1 0,73-2 0,1 0 0,0 0 0,-1 1 0,1 0 0,0-1 0,0 2 0,0-1 0,0 0 0,0 1 0,0 0 0,0-1 0,0 2 0,1-1 0,-1 0 0,1 1 0,-5 3 0,2 1 0,0 1 0,0-1 0,1 1 0,0 0 0,0 0 0,-4 13 0,3-9 0,-1-1 0,0 0 0,0-1 0,-11 13 0,16-21 0,-2 4 0,0 0 0,1 0 0,0 0 0,0 1 0,0-1 0,1 1 0,0 0 0,0-1 0,0 1 0,1 0 0,-1 12 0,1 11 0,4 44 0,0-24 0,-4 66 0,3 76 0,-1-188 0,-1 0 0,1 1 0,0-1 0,0 0 0,0 0 0,1 0 0,-1 0 0,1 0 0,0 0 0,0 0 0,0 0 0,1-1 0,-1 1 0,1-1 0,0 0 0,0 0 0,0 0 0,0 0 0,1 0 0,-1-1 0,1 1 0,0-1 0,0 0 0,0 0 0,0 0 0,0-1 0,0 1 0,0-1 0,8 1 0,10 2 0,1-2 0,1 0 0,-1-2 0,33-2 0,-20 0 0,44 2 0,-43 1 0,0-2 0,0-1 0,43-8 0,-27 2 0,60-1 0,-744 10 0,626-1 0,-1 0 0,1 0 0,0-1 0,0 1 0,0-1 0,0 0 0,-1-1 0,2 1 0,-1-1 0,0 0 0,-9-5 0,11 4 0,-1 0 0,1 0 0,0 0 0,0 0 0,1-1 0,-1 1 0,1-1 0,-1 0 0,1 1 0,0-1 0,1 0 0,-1 0 0,1-1 0,-2-5 0,-3-10 0,-2 1 0,-13-27 0,13 31 0,1-1 0,0 1 0,2-1 0,-7-25 0,8 11 0,1-1 0,2 0 0,0 0 0,6-42 0,-5 70 0,1 1 0,0-1 0,-1 0 0,1 1 0,0-1 0,0 0 0,0 1 0,1-1 0,-1 1 0,1 0 0,-1-1 0,1 1 0,0 0 0,0 0 0,0 0 0,0 0 0,0 0 0,0 1 0,1-1 0,-1 1 0,0-1 0,1 1 0,-1 0 0,1 0 0,0 0 0,-1 0 0,1 0 0,0 1 0,4-1 0,10-1 0,-1 1 0,0 0 0,1 1 0,17 3 0,-5-1 0,-8-1 0,-1-1 0,1-1 0,-1-1 0,1-1 0,-1-1 0,0-1 0,0 0 0,0-2 0,28-13 0,-31 14 0,0 0 0,1 0 0,0 2 0,1 0 0,-1 1 0,26 0 0,-20 0 0,-16 2 0,1-1 0,-1-1 0,0 1 0,0-1 0,0-1 0,-1 0 0,1 0 0,-1 0 0,0-1 0,0 0 0,0 0 0,8-10 0,-12 12 0,0 0 0,0 0 0,-1-1 0,1 1 0,-1-1 0,0 0 0,0 0 0,0 0 0,0 0 0,-1 0 0,2-7 0,-2 8 0,-1 0 0,0 0 0,0 1 0,0-1 0,0 0 0,-1 0 0,1 0 0,-1 1 0,0-1 0,0 0 0,0 1 0,0-1 0,0 0 0,0 1 0,-1 0 0,1-1 0,-1 1 0,0 0 0,-2-4 0,0 3 0,0 0 0,0 0 0,0 0 0,0 1 0,-1-1 0,1 1 0,-1 0 0,0 0 0,1 1 0,-8-2 0,-54-10 0,45 10 0,-37-3 0,0 2 0,0 2 0,-70 8 0,123-6 0,-1 1 0,1 0 0,0 0 0,0 1 0,0 0 0,0-1 0,0 2 0,1-1 0,-1 0 0,1 1 0,-1 0 0,1 0 0,0 0 0,0 1 0,0 0 0,1-1 0,-1 1 0,1 0 0,0 1 0,0-1 0,0 0 0,0 1 0,1 0 0,-2 6 0,-4 9 0,2 1 0,0 0 0,2 0 0,-4 32 0,6-46 0,0-1 0,0 0 0,0 1 0,-1-1 0,0 0 0,0-1 0,0 1 0,-1-1 0,0 1 0,-6 5 0,-17 30 0,-11 20 0,31-51 0,0 0 0,0 0 0,1 1 0,0-1 0,1 1 0,1 1 0,-1-1 0,2 1 0,-4 16 0,6-23 0,1 1 0,-1 0 0,1 0 0,0 0 0,0 0 0,1 0 0,0-1 0,0 1 0,0 0 0,1 0 0,-1-1 0,4 8 0,-2-10 0,-1 1 0,1-1 0,0 1 0,0-1 0,0 0 0,0 0 0,1 0 0,-1-1 0,1 1 0,-1-1 0,1 0 0,0 0 0,0 0 0,0 0 0,0-1 0,0 0 0,6 2 0,-9-3 0,7 2 0,0-1 0,0 2 0,0-1 0,-1 1 0,1 0 0,-1 1 0,0-1 0,0 2 0,0-1 0,7 7 0,25 24 0,84 59 0,-114-87 0,1-1 0,0 0 0,0 0 0,0-1 0,1 0 0,-1-1 0,1 0 0,1-1 0,-1 0 0,0-1 0,1 0 0,18 0 0,95-4 0,-141-3 0,1-1 0,-1 0 0,-17-11 0,-2 0 0,-6-4 0,-59-42 0,28 17 0,62 39 0,0-1 0,0 0 0,1-1 0,-12-15 0,-16-13 0,27 28 0,0-1 0,0 1 0,1-1 0,1-1 0,-14-19 0,20 25 0,0 1 0,0 0 0,0-1 0,0 1 0,0-1 0,1 1 0,0-1 0,0 0 0,0 0 0,1 1 0,0-1 0,0 0 0,0 0 0,0 0 0,1 0 0,-1 1 0,1-1 0,1 0 0,2-7 0,-2 7 0,1 0 0,0 0 0,0 0 0,0 1 0,1-1 0,0 1 0,-1 0 0,1 0 0,1 0 0,-1 1 0,0-1 0,1 1 0,5-3 0,0 1 0,1 0 0,0 0 0,0 1 0,1 1 0,11-3 0,-11 3 0,-1-1 0,1 0 0,16-9 0,-18 8 0,0 0 0,0 1 0,0 1 0,22-6 0,-12 7 0,-12 1 0,0 0 0,-1 0 0,1-1 0,0 0 0,0 0 0,-1-1 0,0 0 0,1 0 0,11-8 0,-5 1 0,2 0 0,-1 1 0,1 1 0,0 0 0,1 1 0,-1 1 0,2 0 0,-1 1 0,0 1 0,1 1 0,18-1 0,-19 3 0,-10 1 0,1 0 0,-1 0 0,0-1 0,0 0 0,15-4 0,-20 4 0,0 0 0,0 0 0,0-1 0,0 1 0,0 0 0,0-1 0,0 1 0,-1-1 0,1 0 0,0 1 0,-1-1 0,1 0 0,-1 0 0,0 0 0,0 0 0,0 0 0,0-1 0,0 1 0,0 0 0,0 0 0,-1-1 0,2-3 0,-2 1 0,1 0 0,-1 1 0,0-1 0,0 0 0,-1 1 0,1-1 0,-1 0 0,0 1 0,0-1 0,-1 1 0,1-1 0,-1 1 0,0 0 0,0 0 0,0 0 0,-1 0 0,0 0 0,1 0 0,-1 1 0,-1-1 0,1 1 0,0 0 0,-1 0 0,-6-4 0,-7-6 0,-2 2 0,0 0 0,-39-15 0,36 19 0,1 1 0,-1 1 0,0 2 0,-1 0 0,1 1 0,0 1 0,-1 1 0,1 1 0,-25 4 0,44-5 0,0 0 0,1 1 0,-1 0 0,0 0 0,0 0 0,0 0 0,1 0 0,-1 0 0,1 1 0,-1 0 0,1-1 0,-1 1 0,1 0 0,0 0 0,0 0 0,-3 3 0,1 0 0,1 0 0,0 1 0,0-1 0,1 1 0,-1-1 0,1 1 0,-2 9 0,-1 7 0,2 0 0,1 0 0,0 29 0,2-48 0,-3 45 0,-18 86 0,19-124 0,-1 0 0,-1 0 0,0 0 0,-9 15 0,8-16 0,1 0 0,0 1 0,0-1 0,1 1 0,-3 13 0,3-8 0,1 1 0,1-1 0,1 1 0,0-1 0,1 1 0,6 27 0,-5-34 0,0 0 0,1-1 0,0 1 0,1-1 0,0 0 0,0 0 0,1 0 0,0 0 0,0-1 0,1 0 0,0 0 0,0 0 0,8 5 0,30 31 0,-30-28 0,29 23 0,-38-34 0,0 0 0,1-1 0,0 0 0,-1 0 0,1 0 0,0-1 0,0 0 0,1 0 0,11 2 0,21-1 0,70-5 0,-41 0 0,-61 2 0,-4 1 0,0-1 0,0 0 0,0 0 0,0 0 0,0 0 0,0-1 0,0 1 0,0-1 0,0 1 0,0-1 0,0 0 0,0 0 0,0-1 0,-1 1 0,6-4 0,-8 5 0,0-1 0,0 0 0,0 1 0,0-1 0,0 0 0,0 0 0,0 1 0,0-1 0,0 0 0,0 1 0,0-1 0,0 0 0,-1 1 0,1-1 0,0 0 0,-1 1 0,1-1 0,0 1 0,-1-1 0,1 0 0,-1 1 0,1-1 0,-1 1 0,1-1 0,-1 1 0,1 0 0,-1-1 0,1 1 0,-1-1 0,0 1 0,1 0 0,-1 0 0,-1-1 0,-25-13 0,26 14 0,-27-12 0,0 2 0,0 2 0,-50-9 0,-89-2 0,149 16 0,1 0 0,0-1 0,1-1 0,-1-1 0,1 0 0,-19-11 0,-39-14 0,24 7 0,42 19 0,0 1 0,-1-1 0,0 1 0,-13-4 0,8 5 0,1 0 0,1 0 0,0-1 0,0 0 0,0-1 0,-15-8 0,25 12 0,0-1 0,-1 1 0,1-1 0,0 0 0,0 0 0,0 0 0,0 0 0,0 0 0,0-1 0,1 1 0,-1-1 0,1 1 0,0-1 0,-1 1 0,1-1 0,0 0 0,1 1 0,-1-1 0,0 0 0,1 0 0,0 1 0,-1-1 0,1 0 0,0 0 0,0 0 0,1 0 0,-1 0 0,1 1 0,1-6 0,2-4 0,2 0 0,-1 0 0,1 0 0,1 0 0,0 1 0,1 0 0,0 1 0,1-1 0,0 2 0,1-1 0,-1 1 0,19-12 0,-20 14 0,1 0 0,-2 0 0,12-14 0,-12 13 0,0 0 0,0 1 0,14-10 0,9-9 0,-27 22 0,1 1 0,0-1 0,0 1 0,0 0 0,0 0 0,0 0 0,1 0 0,-1 1 0,1 0 0,0 0 0,0 0 0,0 0 0,7-1 0,31-1 0,1 2 0,72 4 0,-22 1 0,8-3-1365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3:04:00.1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85 24575,'0'-1'0,"1"0"0,0 0 0,0 0 0,0 0 0,0 0 0,0 0 0,0 0 0,0 0 0,1 0 0,-1 0 0,0 1 0,0-1 0,1 0 0,-1 1 0,0-1 0,1 1 0,-1 0 0,0-1 0,1 1 0,-1 0 0,1 0 0,-1 0 0,2 0 0,4-2 0,113-22 0,1 6 0,155-5 0,252 21 0,-257 5 0,-189-4 0,-15-1 0,0 3 0,108 16 0,-56 2 0,131 5 0,-121-13 0,51 2 0,-96-13 0,-28-2 0,0 3 0,0 2 0,81 15 0,-73-5 0,1-4 0,72 2 0,134-10 0,-133-2 0,-134 1-91,1 1 0,-1-1 0,0-1 0,0 1 0,1 0 0,-1-1 0,0 0 0,0 0 0,0 0 0,0-1 0,0 1 0,0-1 0,0 0 0,3-2 0,5-8-6735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3:04:04.0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59 24575,'4'-1'0,"-1"0"0,1 0 0,-1-1 0,0 1 0,1-1 0,-1 1 0,0-1 0,0 0 0,4-4 0,13-7 0,-6 8 0,-1 0 0,1 1 0,0 0 0,1 1 0,-1 1 0,22-1 0,93 4 0,-55 2 0,1356-3 0,-1409 1 0,0 1 0,35 9 0,-33-6 0,-1-1 0,26 1 0,-37-5 0,0 1 0,1 1 0,-1 0 0,0 0 0,0 1 0,-1 1 0,1 0 0,-1 0 0,1 1 0,-1 1 0,-1-1 0,1 1 0,-1 1 0,12 11 0,97 74 0,-109-87 0,0 0 0,1-1 0,-1 0 0,1-1 0,0 0 0,0 0 0,0-1 0,0 0 0,1-1 0,-1 0 0,15-1 0,42 6 0,177 26 0,-185-24 0,0-3 0,0-2 0,61-6 0,-12 1 0,-80 3 0,0 2 0,32 7 0,-42-5 0,0-2 0,0 0 0,0-1 0,0-1 0,0 0 0,1-2 0,31-4 0,-47 4-54,0 1-1,0-1 0,-1 0 1,1 0-1,0-1 1,0 1-1,0-1 0,-1 1 1,1-1-1,-1 0 1,1 0-1,-1 0 0,0 0 1,0 0-1,0 0 0,0-1 1,0 1-1,0-1 1,-1 1-1,1-1 0,-1 0 1,0 0-1,0 0 1,1-4-1,3-12-6771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3:04:12.4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0 165 24575,'67'-21'0,"0"4"0,2 2 0,0 3 0,0 3 0,0 3 0,73 4 0,-95 3 0,-3 1 0,1-1 0,0-3 0,0-1 0,71-15 0,-73 7 0,1 3 0,74-5 0,91 10 0,-137 4 0,-23-3 0,51-9 0,31-2 0,516 10 0,-332 5 0,361-2-1365,-653 0-5461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8ABF7-7E8B-E3BE-35B2-A8CBA5AF5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9AECC-6ED0-4FA3-0A14-3B5FAE253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D2372-8C43-BD90-3690-B22503F85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1DA4-AE77-4D23-B3EB-9D9A8F9E4A19}" type="datetimeFigureOut">
              <a:rPr lang="es-CO" smtClean="0"/>
              <a:t>13/05/2025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444E47-11FF-4B6A-85A5-27776892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33183A-24FA-C054-F5C5-67625A85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9FAF-969C-4309-862F-17F47F5263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921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4E266-9BAD-E5D1-43E4-80E52EA2B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737C5B-B058-D26C-3F63-A0F6024EF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7630BA-9B05-6AA3-9297-ABA5140B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1DA4-AE77-4D23-B3EB-9D9A8F9E4A19}" type="datetimeFigureOut">
              <a:rPr lang="es-CO" smtClean="0"/>
              <a:t>13/05/2025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D59EA4-4DF3-1B88-FA34-554CEA95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B21E0A-1A42-C2FF-E546-FD77657D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9FAF-969C-4309-862F-17F47F5263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516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E43959-5DBE-3576-61BF-5F3F7C85A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D0991F-F44D-24CD-9B22-713520C9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7A94DE-5C57-A227-D2E6-3C6BCDDD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1DA4-AE77-4D23-B3EB-9D9A8F9E4A19}" type="datetimeFigureOut">
              <a:rPr lang="es-CO" smtClean="0"/>
              <a:t>13/05/2025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95F4FC-463F-F162-84B4-216F6628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580F39-1991-8192-8FB1-9384306E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9FAF-969C-4309-862F-17F47F5263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47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2A7FD-7C1A-78F7-207B-8F18C5A9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BD11FB-90AE-4866-1831-86F8F0589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419585-378F-10E2-7C02-7C007F33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1DA4-AE77-4D23-B3EB-9D9A8F9E4A19}" type="datetimeFigureOut">
              <a:rPr lang="es-CO" smtClean="0"/>
              <a:t>13/05/2025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7D9288-6BDF-8F4A-F94F-BF72C6AC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38A5FB-DFDF-F290-B70D-6AE230B4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9FAF-969C-4309-862F-17F47F5263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268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CC9B9-2B6E-D5F3-8847-C06B4888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24B369-E972-B0A4-7BCD-9EF9A8803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12F7D2-8566-682C-BBD8-D34B2F6E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1DA4-AE77-4D23-B3EB-9D9A8F9E4A19}" type="datetimeFigureOut">
              <a:rPr lang="es-CO" smtClean="0"/>
              <a:t>13/05/2025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93AAD3-D669-DF65-3ABC-CBB71419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133123-D2F0-1963-55F5-ACC2023C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9FAF-969C-4309-862F-17F47F5263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637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8E232-4579-B0BD-13E5-F2E2AD6D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8966AB-FEA7-24AD-B0BD-32409CCE9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4BAC10-C4D5-9ABD-AA35-75A55AC71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5DA1E9-F230-8FA3-BA36-DA7D598F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1DA4-AE77-4D23-B3EB-9D9A8F9E4A19}" type="datetimeFigureOut">
              <a:rPr lang="es-CO" smtClean="0"/>
              <a:t>13/05/2025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842162-54B4-FD62-107A-420942C1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F70591-255C-D425-039F-EE842200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9FAF-969C-4309-862F-17F47F5263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066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04B1C-6946-A594-DFC4-C07AD4B8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BB71A4-B9E3-4354-0F31-FD05FBCD3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694DF2-5586-5605-2589-805A05FBF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02B83A-BCB3-896B-7DF9-2E2F66C09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204C8D-6578-2A31-F05B-E016A426D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3661F9-1A6B-0824-138A-BF767967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1DA4-AE77-4D23-B3EB-9D9A8F9E4A19}" type="datetimeFigureOut">
              <a:rPr lang="es-CO" smtClean="0"/>
              <a:t>13/05/2025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6EA1D5-10BB-79D1-B355-8907D19ED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292F9A-1C97-840C-9D06-E8DEBE52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9FAF-969C-4309-862F-17F47F5263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579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4093F-63F9-65D7-FE4D-F230E897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EB0897-7799-A657-BD11-DC01706A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1DA4-AE77-4D23-B3EB-9D9A8F9E4A19}" type="datetimeFigureOut">
              <a:rPr lang="es-CO" smtClean="0"/>
              <a:t>13/05/2025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175344-039A-904A-0C2E-F23529E7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41C57F-9E0B-BC93-F34F-0BA32BC6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9FAF-969C-4309-862F-17F47F5263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503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2658D1-799C-7F5A-3917-588236C71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1DA4-AE77-4D23-B3EB-9D9A8F9E4A19}" type="datetimeFigureOut">
              <a:rPr lang="es-CO" smtClean="0"/>
              <a:t>13/05/2025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1C0FAD-4CE5-088E-CF29-46790543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5E0ABB-CE91-0AAE-47D4-D861C43F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9FAF-969C-4309-862F-17F47F5263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579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59C26-E99A-3498-BC18-0679CDEF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EDAEE8-848E-8917-2810-71648AF6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7A19F7-567F-E9E0-120E-284C48EBB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1FE86-0C6E-9983-B366-703EAC89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1DA4-AE77-4D23-B3EB-9D9A8F9E4A19}" type="datetimeFigureOut">
              <a:rPr lang="es-CO" smtClean="0"/>
              <a:t>13/05/2025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0EF167-EC2E-8536-17B3-2C64B34B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6FD838-16D1-A438-EE5F-A18162AF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9FAF-969C-4309-862F-17F47F5263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323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5CCAF-B4E7-45F9-113E-17751019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82CF10E-8913-D0D4-9983-95D98853B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4FCD4C-EDA1-1206-8288-166568D10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BB5803-9F7B-A500-6FAE-5F763BAF1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1DA4-AE77-4D23-B3EB-9D9A8F9E4A19}" type="datetimeFigureOut">
              <a:rPr lang="es-CO" smtClean="0"/>
              <a:t>13/05/2025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B1C485-FE64-98B3-A077-336A02A4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B9817A-F390-00F7-6B58-DCAAF769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9FAF-969C-4309-862F-17F47F5263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542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9C6EFA-A827-9571-346E-48137922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A3AA6-DC85-B478-9E33-B3789CEBA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216B60-3494-1591-E962-3B429A897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0C1DA4-AE77-4D23-B3EB-9D9A8F9E4A19}" type="datetimeFigureOut">
              <a:rPr lang="es-CO" smtClean="0"/>
              <a:t>13/05/2025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9F98D8-1D77-14CC-1AFD-2D030ECFF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2C25-1551-1A12-23E9-040385F07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619FAF-969C-4309-862F-17F47F5263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200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52175-95E6-3F27-8E47-20CE96EE3A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METODOLOGIA DE PASOS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5FF875-543D-668F-B672-D419010CAF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Ing. Juan Carlos Vizcaino Aponte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7045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FFE9C-720B-F118-F897-AB6C2C9B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F41F73-6BD9-BFB5-02AC-DCA896576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EE8E1F-61EE-D578-C6E2-D2AE42A8E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10" y="365124"/>
            <a:ext cx="10956869" cy="602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3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ACC17-BA82-D9F3-D07D-7A705765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DISEÑO AUTOMATICO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35F185-8F19-70E1-B162-B60EAB6D6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REALIZAR LA SECUENCIA DESEADA EXPONIENDO LAS SEÑALES DE MANDO O SENSORES QUE VAN MARCANDO EL PASO A UN NUEVO MOVIMIENTO DENTRO DE LA SECUENCIA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ESTABLECER EL NUMERO DE PASOS DE LA SECUENCIA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ESTABLECER LOS ACTUADORES (SALIDAS) PARA EL CIRCUITO DE POTENCIA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ESTABLECER LOS ELEMENTOS DE CONTROL (SENSORES, PULSADORES, ETC) PARA EL CIRCUITO DE CONTROL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420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0892C7F-10B4-8E90-0DE5-1E9B9F2D7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880" y="643466"/>
            <a:ext cx="8341360" cy="47007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1417CA-3B52-B3E9-F91E-035F73C1F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344233"/>
            <a:ext cx="6920547" cy="116741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7C43663-4E12-CFA3-77FB-3DAE9E07660E}"/>
              </a:ext>
            </a:extLst>
          </p:cNvPr>
          <p:cNvSpPr txBox="1"/>
          <p:nvPr/>
        </p:nvSpPr>
        <p:spPr>
          <a:xfrm>
            <a:off x="8319453" y="3959238"/>
            <a:ext cx="1564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I0.0</a:t>
            </a:r>
          </a:p>
          <a:p>
            <a:r>
              <a:rPr lang="es-ES" sz="2800" b="1" dirty="0"/>
              <a:t>I0.1</a:t>
            </a:r>
          </a:p>
          <a:p>
            <a:r>
              <a:rPr lang="es-ES" sz="2800" b="1" dirty="0"/>
              <a:t>I0.2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1956735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55B50-31A5-9F1A-EC9C-F4277769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6BFF5D-D1ED-47B5-F146-A0D4EB48B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1F39E4-F1D6-D5EA-8323-BBE6D14C9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1037"/>
            <a:ext cx="10515600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4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8949C-F8A0-1EAE-58A7-0DD2B8A3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Circuito de Control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6901F8-D1F3-E7C1-4245-D84C7B2E64F0}"/>
              </a:ext>
            </a:extLst>
          </p:cNvPr>
          <p:cNvSpPr txBox="1"/>
          <p:nvPr/>
        </p:nvSpPr>
        <p:spPr>
          <a:xfrm>
            <a:off x="975360" y="1690688"/>
            <a:ext cx="10627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EN EL CIRCUITO DE CONTROL PARA PASAR A UN PASO n DEBE GARANTIZAR QUE SE ENCUENTRA EN EL PASO n-1 ES DECIR QUE EL PASO ALISTA EL SIGUIENTE PASO </a:t>
            </a:r>
          </a:p>
          <a:p>
            <a:endParaRPr lang="es-ES" sz="2800" dirty="0"/>
          </a:p>
          <a:p>
            <a:r>
              <a:rPr lang="es-ES" sz="2800" dirty="0"/>
              <a:t>ADICIONALMENTE EL PASO HACE AUTORETENCION DE LA SEÑAL O SEÑALES QUE LO ACTIVAN PARA GARANTIZAR QUE QUEDE ACTIVO DURANTE TODA LA SECUENCIA</a:t>
            </a:r>
          </a:p>
          <a:p>
            <a:endParaRPr lang="es-ES" sz="2800" dirty="0"/>
          </a:p>
          <a:p>
            <a:r>
              <a:rPr lang="es-ES" sz="2800" dirty="0"/>
              <a:t>EL ULTIMO PASO DESHABILTA TODO EL SISTEMA DE CONTROL</a:t>
            </a:r>
          </a:p>
          <a:p>
            <a:r>
              <a:rPr lang="es-ES" sz="2800" dirty="0"/>
              <a:t>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109495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01CA1-2120-A03B-0788-1731013A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EA6BDF-C2DA-EF50-7674-864B98512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38F0A6-DBA5-7D38-C3DD-FCC7AB4A7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" y="81280"/>
            <a:ext cx="11877040" cy="6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90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917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DA78E9-0244-17C5-951F-D4BF5C52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Circuito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Potencia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Salidas Q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E68BF9-44C3-5C0E-5E3E-35F22D3DA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072" y="514350"/>
            <a:ext cx="7776528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0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65184-CA0F-8BB4-D5BE-1DB2B45B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PLC LADDER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C8031D-E625-17DE-6970-88BEB4592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440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D43A19E-220E-DD1E-F866-37A8C7C2D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9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8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91152D1-FBE1-6494-996F-648798F95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74" y="203200"/>
            <a:ext cx="11263485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3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403852-418E-DB60-BE5B-3F85EA1D8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886" y="944880"/>
            <a:ext cx="10257691" cy="43789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3179D029-50FC-F64F-8685-4E5BE19DA43E}"/>
                  </a:ext>
                </a:extLst>
              </p14:cNvPr>
              <p14:cNvContentPartPr/>
              <p14:nvPr/>
            </p14:nvContentPartPr>
            <p14:xfrm>
              <a:off x="2224210" y="3078965"/>
              <a:ext cx="53640" cy="10404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3179D029-50FC-F64F-8685-4E5BE19DA4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8090" y="3072845"/>
                <a:ext cx="658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D3507D2D-E595-7D22-AF6A-645E5AFF2620}"/>
                  </a:ext>
                </a:extLst>
              </p14:cNvPr>
              <p14:cNvContentPartPr/>
              <p14:nvPr/>
            </p14:nvContentPartPr>
            <p14:xfrm>
              <a:off x="2109730" y="4423565"/>
              <a:ext cx="338760" cy="34524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D3507D2D-E595-7D22-AF6A-645E5AFF26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3610" y="4417445"/>
                <a:ext cx="351000" cy="35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746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F8859EA-214E-9F43-090A-9E26C07B9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29774"/>
            <a:ext cx="10905066" cy="4198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53C7303C-9649-3327-B539-661DF59DC859}"/>
                  </a:ext>
                </a:extLst>
              </p14:cNvPr>
              <p14:cNvContentPartPr/>
              <p14:nvPr/>
            </p14:nvContentPartPr>
            <p14:xfrm>
              <a:off x="4124290" y="2819405"/>
              <a:ext cx="1283040" cy="5076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53C7303C-9649-3327-B539-661DF59DC8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8170" y="2813285"/>
                <a:ext cx="1295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C1223F6F-C074-CFE9-3016-B034A5171C61}"/>
                  </a:ext>
                </a:extLst>
              </p14:cNvPr>
              <p14:cNvContentPartPr/>
              <p14:nvPr/>
            </p14:nvContentPartPr>
            <p14:xfrm>
              <a:off x="4134010" y="2857925"/>
              <a:ext cx="1256040" cy="10980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C1223F6F-C074-CFE9-3016-B034A5171C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7890" y="2851805"/>
                <a:ext cx="12682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E2B65EDD-52B4-867F-242C-A5779EA37EF5}"/>
                  </a:ext>
                </a:extLst>
              </p14:cNvPr>
              <p14:cNvContentPartPr/>
              <p14:nvPr/>
            </p14:nvContentPartPr>
            <p14:xfrm>
              <a:off x="2081650" y="3461645"/>
              <a:ext cx="1195920" cy="5940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E2B65EDD-52B4-867F-242C-A5779EA37E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75530" y="3455525"/>
                <a:ext cx="1208160" cy="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416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37A80-DA16-0F6F-086C-1EAF28D0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701036-2577-B732-6EE7-83FB245A0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A8B323-5FDE-8965-8E51-29F5C686E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66" y="365125"/>
            <a:ext cx="11034174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6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9E0A563-F565-ABBD-6E91-3C0C97A58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917" y="643467"/>
            <a:ext cx="834616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48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A0D4D1B-5375-D709-409F-E442A5B1C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" y="193040"/>
            <a:ext cx="12120879" cy="6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45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146</Words>
  <Application>Microsoft Office PowerPoint</Application>
  <PresentationFormat>Panorámica</PresentationFormat>
  <Paragraphs>19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Tema de Office</vt:lpstr>
      <vt:lpstr>METODOLOGIA DE PASOS</vt:lpstr>
      <vt:lpstr>PLC LADDER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DISEÑO AUTOMATICO</vt:lpstr>
      <vt:lpstr>Presentación de PowerPoint</vt:lpstr>
      <vt:lpstr>Presentación de PowerPoint</vt:lpstr>
      <vt:lpstr>Circuito de Control</vt:lpstr>
      <vt:lpstr>Presentación de PowerPoint</vt:lpstr>
      <vt:lpstr>Circuito de Potencia Salidas 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 CARLOS VIZCAINO APONTE</dc:creator>
  <cp:lastModifiedBy>JUAN CARLOS VIZCAINO APONTE</cp:lastModifiedBy>
  <cp:revision>2</cp:revision>
  <dcterms:created xsi:type="dcterms:W3CDTF">2025-05-13T22:31:45Z</dcterms:created>
  <dcterms:modified xsi:type="dcterms:W3CDTF">2025-05-14T00:13:22Z</dcterms:modified>
</cp:coreProperties>
</file>