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67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B8D7E-11B0-48ED-83ED-E552FB1565D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4B756-8471-4FB4-B918-E3AA815E57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765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8C991-022D-4098-793D-A40B6A7AA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731524-32BC-E32D-64E0-FA7806CA7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0E6A92-D7FA-7244-097B-BF338813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F92B04-86E9-02AC-3685-11182F87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61B7F8-9130-A8D8-CF59-17F45920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257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BBE56-D349-2BB3-57F5-C8ED6A7F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F3BFAE-52DF-4CAE-16E8-BBE4755C0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8494C9-A474-1812-EB27-5A3A5BD9F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FE57CF-D53F-EFFE-179A-BE689F31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C5139-0F03-88C2-B791-4B49B185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946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CE900E-7CD5-BF89-5A1E-1B28E5B1F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5D4C0F-9FAA-0185-886A-79CE3EA53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B0C0A-B3D0-4817-6555-CB6778EA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87BCFE-CC7C-6762-A77C-C86F0939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8ACE5-8C16-FB74-353D-5853763BB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8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9D62C-5B84-E1F5-2AC2-5CC6174A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D824AD-606E-E828-CAE4-B1E8A30E3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0289D1-47C6-9BD0-73D2-7A68BB7F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E99F06-4589-0AA2-94BD-E11E1215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C95D1-7087-E8C6-A3CC-0F09B42F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24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C7DB3-641D-3622-AB0B-731F6384E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093E5E-E1DA-2856-0A8B-9721F8A24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4C220-F737-9207-A774-3B46EB0A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938A3-B301-D736-F9DE-8712BD04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FE46C-15FC-8A84-D3DE-31525ED6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698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DC218-6C11-97CF-C46C-D275E669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BF9C96-A82F-F1B4-4B4C-EB65617E3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59A322-C706-0EF5-A8E2-847034B2E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D9AECD-02B6-75AB-CFE6-2F74BFB5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1C02DE-B470-CBEE-AE41-72BE5511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AFB27D-7485-1CCC-3C9B-42F6347D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091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B0199-7504-967A-F362-4F9CA020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22C9A9-B6AE-BB2E-9035-2442EF09B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FD2C27-E17C-327C-7BD9-78792FC92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9DAE99-3D9F-4CD3-814D-B3720713C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21C1AA-6DB9-6A0D-3B3A-78DE0814A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C05A89-1C34-01FA-ADFF-A896378B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34B859-44DC-D107-5D53-3EBE7DD0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0EEC7-AEDE-C778-D0E6-27BCBC71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243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269FC-B644-AD76-399C-7DC8A018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4A3230-293A-43B7-3A36-A9658354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167FCB-0B84-C43A-D685-4049BB2C8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141969-F867-674B-8C1A-77739C6E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558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14E388-AB6D-9CD9-831F-81E15E1D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628F8C0-B28C-7ACE-1222-DB52550C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FAF91B-6EB6-FB84-DA53-F3C86C2F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166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DA5C6-D76F-9E53-258E-DCEA6970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9E60E-86E7-C472-734F-CF0A184CF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E0B233-E109-E245-A7D3-53E647418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7647B7-564C-417D-07B5-D7887688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B30975-CFCF-CD9F-EF62-D03259FF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7BABAA-AA11-0E0F-700D-24AE8F64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038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627E6-3068-EC97-94A5-8D5BAAE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3C0125-3F82-AA64-309B-143DC2A67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7073B3-E45F-68CE-20AD-ABDDD591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B5E099-6F30-C23D-707D-7A99E241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5611ED-0940-E0CC-1635-C22E26E6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E38FC2-1C1F-706E-AA65-93D6A592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794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5528D0D-B7B7-0700-39B9-525494D5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1F62D6-675A-91DB-95D5-0EC1473EA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56029-66FB-DA10-D0A2-2243FA6B2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3AC18B-10D0-47F1-99DF-EC7FDA94A9A5}" type="datetimeFigureOut">
              <a:rPr lang="es-CO" smtClean="0"/>
              <a:t>20/03/2025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1E9B06-3D07-6509-6867-A6AE96DBF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0B76C3-1B61-9DBD-5B0B-2C5534155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588560-C78C-4E5F-BFAD-D9ED1945DF4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74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Iconos flotantes trazados a mano">
            <a:extLst>
              <a:ext uri="{FF2B5EF4-FFF2-40B4-BE49-F238E27FC236}">
                <a16:creationId xmlns:a16="http://schemas.microsoft.com/office/drawing/2014/main" id="{7AD5463F-55FD-54D4-1684-0E7EE8C3E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853734-FBB1-EB01-75E5-DAAE51410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s-ES" sz="5200">
                <a:solidFill>
                  <a:srgbClr val="FFFFFF"/>
                </a:solidFill>
              </a:rPr>
              <a:t>EL DIODO</a:t>
            </a:r>
            <a:br>
              <a:rPr lang="es-ES" sz="5200">
                <a:solidFill>
                  <a:srgbClr val="FFFFFF"/>
                </a:solidFill>
              </a:rPr>
            </a:br>
            <a:r>
              <a:rPr lang="es-ES" sz="5200">
                <a:solidFill>
                  <a:srgbClr val="FFFFFF"/>
                </a:solidFill>
              </a:rPr>
              <a:t>Y SUS APLICACIONES</a:t>
            </a:r>
            <a:endParaRPr lang="es-CO" sz="520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374F8D-7BC3-AE14-91F7-D6F9D5F52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s-ES">
                <a:solidFill>
                  <a:srgbClr val="FFFFFF"/>
                </a:solidFill>
              </a:rPr>
              <a:t>Ing. Juan Carlos Vizcaino Aponte</a:t>
            </a:r>
            <a:endParaRPr lang="es-CO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98704-CBFB-C602-60B0-D9A700F64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AC3E85-2094-09E6-FF23-2D2B05AD8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5B6761-530C-74F8-0530-23BA7C40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40" y="274320"/>
            <a:ext cx="111925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456C3-8E7F-D92D-A770-388F9798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80EE07-5D13-A053-4530-25DE21F33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D65CC9-0847-F4B5-A338-D41F38C7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1554317"/>
            <a:ext cx="10830559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9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B24B7-ED88-40DA-2768-3D83665E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Diodo rectificador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D404E-152A-E8AA-5472-51C5BBFCE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RECTIFICADOR DE MEDIA ONDA">
            <a:extLst>
              <a:ext uri="{FF2B5EF4-FFF2-40B4-BE49-F238E27FC236}">
                <a16:creationId xmlns:a16="http://schemas.microsoft.com/office/drawing/2014/main" id="{9657A5EF-2260-87D2-D3F5-BF7701B4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044"/>
            <a:ext cx="12192000" cy="53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52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006B-BDA3-1A04-AF40-49547882E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359345-0974-7AB6-CC29-038AE382C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48" y="983891"/>
            <a:ext cx="2698058" cy="39931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782E46-60DE-F81F-2430-1144E593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52" y="1361440"/>
            <a:ext cx="6847068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289AFA-8425-B61D-81D8-E8CCC48C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41" y="853440"/>
            <a:ext cx="10813717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0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8D50-0A62-7F23-5524-9E24A5A67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8CD7FB8-E134-1A58-35AA-B6ECE00B63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478685"/>
              </p:ext>
            </p:extLst>
          </p:nvPr>
        </p:nvGraphicFramePr>
        <p:xfrm>
          <a:off x="420477" y="1330960"/>
          <a:ext cx="10970472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287617" imgH="1531237" progId="">
                  <p:embed/>
                </p:oleObj>
              </mc:Choice>
              <mc:Fallback>
                <p:oleObj r:id="rId2" imgW="5287617" imgH="153123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0477" y="1330960"/>
                        <a:ext cx="10970472" cy="317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0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23B14-CCBA-5E33-1C3D-320CAF7B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8F7C26-C6E4-AFC1-6A59-C766CB0F9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F39D68-4EB6-5CA3-CA7D-89C2BBD0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67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8789E2-FE0F-AE38-6FEC-96138C42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27" y="2575121"/>
            <a:ext cx="4042473" cy="37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80EA0-4B1C-509E-CAE8-FDEDB177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0FD20F-0B55-6B39-7F3C-744FD000D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C740A4-01C7-4475-0CBA-AC422941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"/>
            <a:ext cx="12192000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1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A993CF-77E2-70CD-8431-B8DB503DC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249" y="643466"/>
            <a:ext cx="1022350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10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11245E-DAF0-2705-ECE4-EECA2F45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5ACFAF-23EC-527C-A7F5-81D293E21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17AF36-530C-19D2-7175-6BE035A9E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274320"/>
            <a:ext cx="1152144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61634-31DA-5729-018C-65BF3121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729496-AD35-0AA8-6E37-14B34E5F6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2CC1F3-A372-5DFB-F9F8-610C3E109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0" y="365125"/>
            <a:ext cx="11213680" cy="60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11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14</Words>
  <Application>Microsoft Office PowerPoint</Application>
  <PresentationFormat>Panorámica</PresentationFormat>
  <Paragraphs>3</Paragraphs>
  <Slides>12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Tema de Office</vt:lpstr>
      <vt:lpstr>EL DIODO Y SUS APLICACIONES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Diodo rectificador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 CARLOS VIZCAINO APONTE</dc:creator>
  <cp:lastModifiedBy>JUAN CARLOS VIZCAINO APONTE</cp:lastModifiedBy>
  <cp:revision>8</cp:revision>
  <dcterms:created xsi:type="dcterms:W3CDTF">2025-03-06T15:17:15Z</dcterms:created>
  <dcterms:modified xsi:type="dcterms:W3CDTF">2025-03-21T00:14:51Z</dcterms:modified>
</cp:coreProperties>
</file>