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28472C-C623-4CD5-A7FE-E50034B028A9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4FB5CD3-6FE6-4AD5-9EEB-EC8134AD1A74}">
      <dgm:prSet/>
      <dgm:spPr/>
      <dgm:t>
        <a:bodyPr/>
        <a:lstStyle/>
        <a:p>
          <a:r>
            <a:rPr lang="es-ES" b="1"/>
            <a:t>Creamos la letra</a:t>
          </a:r>
          <a:endParaRPr lang="en-US"/>
        </a:p>
      </dgm:t>
    </dgm:pt>
    <dgm:pt modelId="{7F314D57-5C37-43F2-98A8-920940153EB3}" type="parTrans" cxnId="{CFB1F8B5-004D-439D-AF93-91795633DA10}">
      <dgm:prSet/>
      <dgm:spPr/>
      <dgm:t>
        <a:bodyPr/>
        <a:lstStyle/>
        <a:p>
          <a:endParaRPr lang="en-US"/>
        </a:p>
      </dgm:t>
    </dgm:pt>
    <dgm:pt modelId="{1A9EE449-BB19-44D5-B892-873813548FB6}" type="sibTrans" cxnId="{CFB1F8B5-004D-439D-AF93-91795633DA10}">
      <dgm:prSet/>
      <dgm:spPr/>
      <dgm:t>
        <a:bodyPr/>
        <a:lstStyle/>
        <a:p>
          <a:endParaRPr lang="en-US"/>
        </a:p>
      </dgm:t>
    </dgm:pt>
    <dgm:pt modelId="{AE178A15-E213-47C1-957D-ED8E97A942F6}">
      <dgm:prSet/>
      <dgm:spPr/>
      <dgm:t>
        <a:bodyPr/>
        <a:lstStyle/>
        <a:p>
          <a:r>
            <a:rPr lang="es-ES"/>
            <a:t>Aquí definimos </a:t>
          </a:r>
          <a:endParaRPr lang="en-US"/>
        </a:p>
      </dgm:t>
    </dgm:pt>
    <dgm:pt modelId="{115F9D3D-78C9-410E-96BB-D947DAB3B81A}" type="parTrans" cxnId="{A8ED7C21-E490-4B24-A7FE-20F82AE6CEC4}">
      <dgm:prSet/>
      <dgm:spPr/>
      <dgm:t>
        <a:bodyPr/>
        <a:lstStyle/>
        <a:p>
          <a:endParaRPr lang="en-US"/>
        </a:p>
      </dgm:t>
    </dgm:pt>
    <dgm:pt modelId="{F0554429-BF57-408E-99C8-914BFFDE3B4B}" type="sibTrans" cxnId="{A8ED7C21-E490-4B24-A7FE-20F82AE6CEC4}">
      <dgm:prSet/>
      <dgm:spPr/>
      <dgm:t>
        <a:bodyPr/>
        <a:lstStyle/>
        <a:p>
          <a:endParaRPr lang="en-US"/>
        </a:p>
      </dgm:t>
    </dgm:pt>
    <dgm:pt modelId="{2DF0ADD2-824F-4FCC-A186-6FD008B182D2}">
      <dgm:prSet/>
      <dgm:spPr/>
      <dgm:t>
        <a:bodyPr/>
        <a:lstStyle/>
        <a:p>
          <a:r>
            <a:rPr lang="es-ES"/>
            <a:t>Estructura (intro, verso, coro, puente, etc.) </a:t>
          </a:r>
          <a:endParaRPr lang="en-US"/>
        </a:p>
      </dgm:t>
    </dgm:pt>
    <dgm:pt modelId="{28A6A0B6-C327-4006-80A7-9B5626575377}" type="parTrans" cxnId="{F465FFC5-A48B-45F1-A6FC-8D83FC706309}">
      <dgm:prSet/>
      <dgm:spPr/>
      <dgm:t>
        <a:bodyPr/>
        <a:lstStyle/>
        <a:p>
          <a:endParaRPr lang="en-US"/>
        </a:p>
      </dgm:t>
    </dgm:pt>
    <dgm:pt modelId="{37F041E9-EEC4-466E-861C-C5586302F703}" type="sibTrans" cxnId="{F465FFC5-A48B-45F1-A6FC-8D83FC706309}">
      <dgm:prSet/>
      <dgm:spPr/>
      <dgm:t>
        <a:bodyPr/>
        <a:lstStyle/>
        <a:p>
          <a:endParaRPr lang="en-US"/>
        </a:p>
      </dgm:t>
    </dgm:pt>
    <dgm:pt modelId="{E6BC9583-0AA0-4F7B-9786-5B1AD13E040F}">
      <dgm:prSet/>
      <dgm:spPr/>
      <dgm:t>
        <a:bodyPr/>
        <a:lstStyle/>
        <a:p>
          <a:r>
            <a:rPr lang="es-ES"/>
            <a:t>Estilo (rock, salsa, balada, bossa nova…) </a:t>
          </a:r>
          <a:endParaRPr lang="en-US"/>
        </a:p>
      </dgm:t>
    </dgm:pt>
    <dgm:pt modelId="{A7CAD767-4995-4308-84B3-7C06BF3FD38D}" type="parTrans" cxnId="{E19856B1-B2EE-4368-82E9-AA15B727DF8F}">
      <dgm:prSet/>
      <dgm:spPr/>
      <dgm:t>
        <a:bodyPr/>
        <a:lstStyle/>
        <a:p>
          <a:endParaRPr lang="en-US"/>
        </a:p>
      </dgm:t>
    </dgm:pt>
    <dgm:pt modelId="{9AFDA037-A6F8-4A71-B466-76C171069990}" type="sibTrans" cxnId="{E19856B1-B2EE-4368-82E9-AA15B727DF8F}">
      <dgm:prSet/>
      <dgm:spPr/>
      <dgm:t>
        <a:bodyPr/>
        <a:lstStyle/>
        <a:p>
          <a:endParaRPr lang="en-US"/>
        </a:p>
      </dgm:t>
    </dgm:pt>
    <dgm:pt modelId="{A60D5C4E-4756-4C8C-9889-F899E00921B4}">
      <dgm:prSet/>
      <dgm:spPr/>
      <dgm:t>
        <a:bodyPr/>
        <a:lstStyle/>
        <a:p>
          <a:r>
            <a:rPr lang="es-ES"/>
            <a:t>Tema y emoción</a:t>
          </a:r>
          <a:endParaRPr lang="en-US"/>
        </a:p>
      </dgm:t>
    </dgm:pt>
    <dgm:pt modelId="{AFE04F3F-FD9C-444C-A619-F8CC74BE3E28}" type="parTrans" cxnId="{D08BDBAF-A170-4B41-B442-F06389309119}">
      <dgm:prSet/>
      <dgm:spPr/>
      <dgm:t>
        <a:bodyPr/>
        <a:lstStyle/>
        <a:p>
          <a:endParaRPr lang="en-US"/>
        </a:p>
      </dgm:t>
    </dgm:pt>
    <dgm:pt modelId="{05D46A81-FF9F-4520-B2E6-5F196909C07B}" type="sibTrans" cxnId="{D08BDBAF-A170-4B41-B442-F06389309119}">
      <dgm:prSet/>
      <dgm:spPr/>
      <dgm:t>
        <a:bodyPr/>
        <a:lstStyle/>
        <a:p>
          <a:endParaRPr lang="en-US"/>
        </a:p>
      </dgm:t>
    </dgm:pt>
    <dgm:pt modelId="{F5791894-236D-4337-9AD8-2BC4F4368A7B}" type="pres">
      <dgm:prSet presAssocID="{6D28472C-C623-4CD5-A7FE-E50034B028A9}" presName="linear" presStyleCnt="0">
        <dgm:presLayoutVars>
          <dgm:dir/>
          <dgm:animLvl val="lvl"/>
          <dgm:resizeHandles val="exact"/>
        </dgm:presLayoutVars>
      </dgm:prSet>
      <dgm:spPr/>
    </dgm:pt>
    <dgm:pt modelId="{2ECFBF04-85C3-4ADF-9E54-2B5F23342E44}" type="pres">
      <dgm:prSet presAssocID="{74FB5CD3-6FE6-4AD5-9EEB-EC8134AD1A74}" presName="parentLin" presStyleCnt="0"/>
      <dgm:spPr/>
    </dgm:pt>
    <dgm:pt modelId="{EEEA1010-C3A3-4B53-8013-1F1F77A28715}" type="pres">
      <dgm:prSet presAssocID="{74FB5CD3-6FE6-4AD5-9EEB-EC8134AD1A74}" presName="parentLeftMargin" presStyleLbl="node1" presStyleIdx="0" presStyleCnt="2"/>
      <dgm:spPr/>
    </dgm:pt>
    <dgm:pt modelId="{91425752-77F9-4BCD-B236-E1CC142A3D10}" type="pres">
      <dgm:prSet presAssocID="{74FB5CD3-6FE6-4AD5-9EEB-EC8134AD1A7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BAC017A-2C27-431F-8054-AEBEF56AD280}" type="pres">
      <dgm:prSet presAssocID="{74FB5CD3-6FE6-4AD5-9EEB-EC8134AD1A74}" presName="negativeSpace" presStyleCnt="0"/>
      <dgm:spPr/>
    </dgm:pt>
    <dgm:pt modelId="{50220482-2BF7-42E3-BF7F-0E5D27902313}" type="pres">
      <dgm:prSet presAssocID="{74FB5CD3-6FE6-4AD5-9EEB-EC8134AD1A74}" presName="childText" presStyleLbl="conFgAcc1" presStyleIdx="0" presStyleCnt="2">
        <dgm:presLayoutVars>
          <dgm:bulletEnabled val="1"/>
        </dgm:presLayoutVars>
      </dgm:prSet>
      <dgm:spPr/>
    </dgm:pt>
    <dgm:pt modelId="{204DE4C5-8963-4085-8359-CEB59E8E2009}" type="pres">
      <dgm:prSet presAssocID="{1A9EE449-BB19-44D5-B892-873813548FB6}" presName="spaceBetweenRectangles" presStyleCnt="0"/>
      <dgm:spPr/>
    </dgm:pt>
    <dgm:pt modelId="{46136881-9B86-4CDB-9CF4-6377E6A19CD2}" type="pres">
      <dgm:prSet presAssocID="{AE178A15-E213-47C1-957D-ED8E97A942F6}" presName="parentLin" presStyleCnt="0"/>
      <dgm:spPr/>
    </dgm:pt>
    <dgm:pt modelId="{449A51DF-53E3-4BA3-9844-74554DE4443C}" type="pres">
      <dgm:prSet presAssocID="{AE178A15-E213-47C1-957D-ED8E97A942F6}" presName="parentLeftMargin" presStyleLbl="node1" presStyleIdx="0" presStyleCnt="2"/>
      <dgm:spPr/>
    </dgm:pt>
    <dgm:pt modelId="{25E336C4-C609-4987-BD74-1E5F17E4C3F8}" type="pres">
      <dgm:prSet presAssocID="{AE178A15-E213-47C1-957D-ED8E97A942F6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FE01E87E-BB7D-411D-8791-10E76CA8C85B}" type="pres">
      <dgm:prSet presAssocID="{AE178A15-E213-47C1-957D-ED8E97A942F6}" presName="negativeSpace" presStyleCnt="0"/>
      <dgm:spPr/>
    </dgm:pt>
    <dgm:pt modelId="{85B09AA4-7570-48FD-BCBD-BB64E3092301}" type="pres">
      <dgm:prSet presAssocID="{AE178A15-E213-47C1-957D-ED8E97A942F6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A8ED7C21-E490-4B24-A7FE-20F82AE6CEC4}" srcId="{6D28472C-C623-4CD5-A7FE-E50034B028A9}" destId="{AE178A15-E213-47C1-957D-ED8E97A942F6}" srcOrd="1" destOrd="0" parTransId="{115F9D3D-78C9-410E-96BB-D947DAB3B81A}" sibTransId="{F0554429-BF57-408E-99C8-914BFFDE3B4B}"/>
    <dgm:cxn modelId="{A633E330-C04D-4539-A161-E62A67151D27}" type="presOf" srcId="{AE178A15-E213-47C1-957D-ED8E97A942F6}" destId="{449A51DF-53E3-4BA3-9844-74554DE4443C}" srcOrd="0" destOrd="0" presId="urn:microsoft.com/office/officeart/2005/8/layout/list1"/>
    <dgm:cxn modelId="{8E0F0C3E-40E3-4BF5-9081-255A54A646C1}" type="presOf" srcId="{A60D5C4E-4756-4C8C-9889-F899E00921B4}" destId="{85B09AA4-7570-48FD-BCBD-BB64E3092301}" srcOrd="0" destOrd="2" presId="urn:microsoft.com/office/officeart/2005/8/layout/list1"/>
    <dgm:cxn modelId="{A7D59D3E-7062-4DE9-98CD-B45BFCD85533}" type="presOf" srcId="{2DF0ADD2-824F-4FCC-A186-6FD008B182D2}" destId="{85B09AA4-7570-48FD-BCBD-BB64E3092301}" srcOrd="0" destOrd="0" presId="urn:microsoft.com/office/officeart/2005/8/layout/list1"/>
    <dgm:cxn modelId="{208B975F-A096-4F4D-8B3F-8640EC1E97C8}" type="presOf" srcId="{E6BC9583-0AA0-4F7B-9786-5B1AD13E040F}" destId="{85B09AA4-7570-48FD-BCBD-BB64E3092301}" srcOrd="0" destOrd="1" presId="urn:microsoft.com/office/officeart/2005/8/layout/list1"/>
    <dgm:cxn modelId="{D9B86350-C16F-4DD6-AF1B-561CDD74FE0E}" type="presOf" srcId="{6D28472C-C623-4CD5-A7FE-E50034B028A9}" destId="{F5791894-236D-4337-9AD8-2BC4F4368A7B}" srcOrd="0" destOrd="0" presId="urn:microsoft.com/office/officeart/2005/8/layout/list1"/>
    <dgm:cxn modelId="{A3CA4A59-9E7A-4314-AB54-75AC5FD57C74}" type="presOf" srcId="{74FB5CD3-6FE6-4AD5-9EEB-EC8134AD1A74}" destId="{EEEA1010-C3A3-4B53-8013-1F1F77A28715}" srcOrd="0" destOrd="0" presId="urn:microsoft.com/office/officeart/2005/8/layout/list1"/>
    <dgm:cxn modelId="{D08BDBAF-A170-4B41-B442-F06389309119}" srcId="{AE178A15-E213-47C1-957D-ED8E97A942F6}" destId="{A60D5C4E-4756-4C8C-9889-F899E00921B4}" srcOrd="2" destOrd="0" parTransId="{AFE04F3F-FD9C-444C-A619-F8CC74BE3E28}" sibTransId="{05D46A81-FF9F-4520-B2E6-5F196909C07B}"/>
    <dgm:cxn modelId="{E19856B1-B2EE-4368-82E9-AA15B727DF8F}" srcId="{AE178A15-E213-47C1-957D-ED8E97A942F6}" destId="{E6BC9583-0AA0-4F7B-9786-5B1AD13E040F}" srcOrd="1" destOrd="0" parTransId="{A7CAD767-4995-4308-84B3-7C06BF3FD38D}" sibTransId="{9AFDA037-A6F8-4A71-B466-76C171069990}"/>
    <dgm:cxn modelId="{CFB1F8B5-004D-439D-AF93-91795633DA10}" srcId="{6D28472C-C623-4CD5-A7FE-E50034B028A9}" destId="{74FB5CD3-6FE6-4AD5-9EEB-EC8134AD1A74}" srcOrd="0" destOrd="0" parTransId="{7F314D57-5C37-43F2-98A8-920940153EB3}" sibTransId="{1A9EE449-BB19-44D5-B892-873813548FB6}"/>
    <dgm:cxn modelId="{F465FFC5-A48B-45F1-A6FC-8D83FC706309}" srcId="{AE178A15-E213-47C1-957D-ED8E97A942F6}" destId="{2DF0ADD2-824F-4FCC-A186-6FD008B182D2}" srcOrd="0" destOrd="0" parTransId="{28A6A0B6-C327-4006-80A7-9B5626575377}" sibTransId="{37F041E9-EEC4-466E-861C-C5586302F703}"/>
    <dgm:cxn modelId="{3C85D0ED-871C-4001-A014-837C2540FF46}" type="presOf" srcId="{AE178A15-E213-47C1-957D-ED8E97A942F6}" destId="{25E336C4-C609-4987-BD74-1E5F17E4C3F8}" srcOrd="1" destOrd="0" presId="urn:microsoft.com/office/officeart/2005/8/layout/list1"/>
    <dgm:cxn modelId="{6F41C7F8-9C24-4A5B-9543-26D1D66E32E1}" type="presOf" srcId="{74FB5CD3-6FE6-4AD5-9EEB-EC8134AD1A74}" destId="{91425752-77F9-4BCD-B236-E1CC142A3D10}" srcOrd="1" destOrd="0" presId="urn:microsoft.com/office/officeart/2005/8/layout/list1"/>
    <dgm:cxn modelId="{DF471A1C-8207-49BB-8D30-9978521AB8C0}" type="presParOf" srcId="{F5791894-236D-4337-9AD8-2BC4F4368A7B}" destId="{2ECFBF04-85C3-4ADF-9E54-2B5F23342E44}" srcOrd="0" destOrd="0" presId="urn:microsoft.com/office/officeart/2005/8/layout/list1"/>
    <dgm:cxn modelId="{E108600C-AD76-429B-B119-A2CA064AA9AC}" type="presParOf" srcId="{2ECFBF04-85C3-4ADF-9E54-2B5F23342E44}" destId="{EEEA1010-C3A3-4B53-8013-1F1F77A28715}" srcOrd="0" destOrd="0" presId="urn:microsoft.com/office/officeart/2005/8/layout/list1"/>
    <dgm:cxn modelId="{E6B3A2F5-4030-4312-BBA0-34EDD4D0C543}" type="presParOf" srcId="{2ECFBF04-85C3-4ADF-9E54-2B5F23342E44}" destId="{91425752-77F9-4BCD-B236-E1CC142A3D10}" srcOrd="1" destOrd="0" presId="urn:microsoft.com/office/officeart/2005/8/layout/list1"/>
    <dgm:cxn modelId="{10C378A4-CABF-4952-B731-CD4DF47553E5}" type="presParOf" srcId="{F5791894-236D-4337-9AD8-2BC4F4368A7B}" destId="{FBAC017A-2C27-431F-8054-AEBEF56AD280}" srcOrd="1" destOrd="0" presId="urn:microsoft.com/office/officeart/2005/8/layout/list1"/>
    <dgm:cxn modelId="{D133FE5F-548F-4E69-89E7-8D6BD3ED4AB3}" type="presParOf" srcId="{F5791894-236D-4337-9AD8-2BC4F4368A7B}" destId="{50220482-2BF7-42E3-BF7F-0E5D27902313}" srcOrd="2" destOrd="0" presId="urn:microsoft.com/office/officeart/2005/8/layout/list1"/>
    <dgm:cxn modelId="{47F91CD0-20CE-45C7-9FF8-95122951C73A}" type="presParOf" srcId="{F5791894-236D-4337-9AD8-2BC4F4368A7B}" destId="{204DE4C5-8963-4085-8359-CEB59E8E2009}" srcOrd="3" destOrd="0" presId="urn:microsoft.com/office/officeart/2005/8/layout/list1"/>
    <dgm:cxn modelId="{9C48BD49-5FEF-4F69-B7E0-CCF1D78E0130}" type="presParOf" srcId="{F5791894-236D-4337-9AD8-2BC4F4368A7B}" destId="{46136881-9B86-4CDB-9CF4-6377E6A19CD2}" srcOrd="4" destOrd="0" presId="urn:microsoft.com/office/officeart/2005/8/layout/list1"/>
    <dgm:cxn modelId="{C89486C9-7AEF-429A-A65B-58842041DA73}" type="presParOf" srcId="{46136881-9B86-4CDB-9CF4-6377E6A19CD2}" destId="{449A51DF-53E3-4BA3-9844-74554DE4443C}" srcOrd="0" destOrd="0" presId="urn:microsoft.com/office/officeart/2005/8/layout/list1"/>
    <dgm:cxn modelId="{F790109E-D0A5-4248-AD2A-E0A00BF1680A}" type="presParOf" srcId="{46136881-9B86-4CDB-9CF4-6377E6A19CD2}" destId="{25E336C4-C609-4987-BD74-1E5F17E4C3F8}" srcOrd="1" destOrd="0" presId="urn:microsoft.com/office/officeart/2005/8/layout/list1"/>
    <dgm:cxn modelId="{BA6F7656-D3FC-4610-A6DB-3DA09D47BBC3}" type="presParOf" srcId="{F5791894-236D-4337-9AD8-2BC4F4368A7B}" destId="{FE01E87E-BB7D-411D-8791-10E76CA8C85B}" srcOrd="5" destOrd="0" presId="urn:microsoft.com/office/officeart/2005/8/layout/list1"/>
    <dgm:cxn modelId="{A8CE9A62-B5CA-4BB6-A5C6-2E77271815F2}" type="presParOf" srcId="{F5791894-236D-4337-9AD8-2BC4F4368A7B}" destId="{85B09AA4-7570-48FD-BCBD-BB64E309230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6D14C2-723B-4D53-A690-9D6BAC23A9CB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65BF5A6-025D-4449-A839-10DE592801CA}">
      <dgm:prSet/>
      <dgm:spPr/>
      <dgm:t>
        <a:bodyPr/>
        <a:lstStyle/>
        <a:p>
          <a:r>
            <a:rPr lang="es-CO" b="0" i="0" baseline="0"/>
            <a:t>Pegas la letra </a:t>
          </a:r>
          <a:endParaRPr lang="en-US"/>
        </a:p>
      </dgm:t>
    </dgm:pt>
    <dgm:pt modelId="{B9004E1D-5935-4B9F-B86A-5AAC83BACF20}" type="parTrans" cxnId="{844BCEDC-22D5-4F9F-BBC7-D3D61D20E1F6}">
      <dgm:prSet/>
      <dgm:spPr/>
      <dgm:t>
        <a:bodyPr/>
        <a:lstStyle/>
        <a:p>
          <a:endParaRPr lang="en-US"/>
        </a:p>
      </dgm:t>
    </dgm:pt>
    <dgm:pt modelId="{F9F1D6E0-D6C6-4B47-A213-23EE481DE540}" type="sibTrans" cxnId="{844BCEDC-22D5-4F9F-BBC7-D3D61D20E1F6}">
      <dgm:prSet/>
      <dgm:spPr/>
      <dgm:t>
        <a:bodyPr/>
        <a:lstStyle/>
        <a:p>
          <a:endParaRPr lang="en-US"/>
        </a:p>
      </dgm:t>
    </dgm:pt>
    <dgm:pt modelId="{41B76D36-12F5-414D-856B-5E832D3FD591}">
      <dgm:prSet/>
      <dgm:spPr/>
      <dgm:t>
        <a:bodyPr/>
        <a:lstStyle/>
        <a:p>
          <a:r>
            <a:rPr lang="es-CO" b="0" i="0" baseline="0"/>
            <a:t>Defines: </a:t>
          </a:r>
          <a:endParaRPr lang="en-US"/>
        </a:p>
      </dgm:t>
    </dgm:pt>
    <dgm:pt modelId="{94EB01A7-1885-4CD1-986A-76EE1D5D31B5}" type="parTrans" cxnId="{4EA8F04F-A911-4121-80BE-DA7E92DE24BB}">
      <dgm:prSet/>
      <dgm:spPr/>
      <dgm:t>
        <a:bodyPr/>
        <a:lstStyle/>
        <a:p>
          <a:endParaRPr lang="en-US"/>
        </a:p>
      </dgm:t>
    </dgm:pt>
    <dgm:pt modelId="{AFE07D46-BFFA-4B04-B9AD-94476E37B288}" type="sibTrans" cxnId="{4EA8F04F-A911-4121-80BE-DA7E92DE24BB}">
      <dgm:prSet/>
      <dgm:spPr/>
      <dgm:t>
        <a:bodyPr/>
        <a:lstStyle/>
        <a:p>
          <a:endParaRPr lang="en-US"/>
        </a:p>
      </dgm:t>
    </dgm:pt>
    <dgm:pt modelId="{F1870302-3750-468A-863B-33A1400D40C7}">
      <dgm:prSet/>
      <dgm:spPr/>
      <dgm:t>
        <a:bodyPr/>
        <a:lstStyle/>
        <a:p>
          <a:r>
            <a:rPr lang="es-CO" b="0" i="0" baseline="0"/>
            <a:t>Género musical </a:t>
          </a:r>
          <a:endParaRPr lang="en-US"/>
        </a:p>
      </dgm:t>
    </dgm:pt>
    <dgm:pt modelId="{91E9AB16-73D8-44FE-BB98-CC961AC104D9}" type="parTrans" cxnId="{85D86D60-86B0-4CEE-9049-981C5F872583}">
      <dgm:prSet/>
      <dgm:spPr/>
      <dgm:t>
        <a:bodyPr/>
        <a:lstStyle/>
        <a:p>
          <a:endParaRPr lang="en-US"/>
        </a:p>
      </dgm:t>
    </dgm:pt>
    <dgm:pt modelId="{8DFC45A0-762D-4DD9-8912-174A80EDF0F2}" type="sibTrans" cxnId="{85D86D60-86B0-4CEE-9049-981C5F872583}">
      <dgm:prSet/>
      <dgm:spPr/>
      <dgm:t>
        <a:bodyPr/>
        <a:lstStyle/>
        <a:p>
          <a:endParaRPr lang="en-US"/>
        </a:p>
      </dgm:t>
    </dgm:pt>
    <dgm:pt modelId="{D427D19B-C7F9-4BF0-B8A7-D40B06B20ADD}">
      <dgm:prSet/>
      <dgm:spPr/>
      <dgm:t>
        <a:bodyPr/>
        <a:lstStyle/>
        <a:p>
          <a:r>
            <a:rPr lang="es-CO" b="0" i="0" baseline="0"/>
            <a:t>Mood (energía, tristeza, épico, etc.) </a:t>
          </a:r>
          <a:endParaRPr lang="en-US"/>
        </a:p>
      </dgm:t>
    </dgm:pt>
    <dgm:pt modelId="{AC98D72C-F618-443E-A7FA-FC679E44763D}" type="parTrans" cxnId="{AD31D3FA-730C-4B57-9B2F-1B05CFA6B04A}">
      <dgm:prSet/>
      <dgm:spPr/>
      <dgm:t>
        <a:bodyPr/>
        <a:lstStyle/>
        <a:p>
          <a:endParaRPr lang="en-US"/>
        </a:p>
      </dgm:t>
    </dgm:pt>
    <dgm:pt modelId="{429F6342-596A-4830-8B90-8303829C22CF}" type="sibTrans" cxnId="{AD31D3FA-730C-4B57-9B2F-1B05CFA6B04A}">
      <dgm:prSet/>
      <dgm:spPr/>
      <dgm:t>
        <a:bodyPr/>
        <a:lstStyle/>
        <a:p>
          <a:endParaRPr lang="en-US"/>
        </a:p>
      </dgm:t>
    </dgm:pt>
    <dgm:pt modelId="{2C1D7270-22F3-4013-9DAB-252BCCC6401C}">
      <dgm:prSet/>
      <dgm:spPr/>
      <dgm:t>
        <a:bodyPr/>
        <a:lstStyle/>
        <a:p>
          <a:r>
            <a:rPr lang="es-CO" b="0" i="0" baseline="0"/>
            <a:t>Voz (masculina, femenina, estilo)</a:t>
          </a:r>
          <a:endParaRPr lang="en-US"/>
        </a:p>
      </dgm:t>
    </dgm:pt>
    <dgm:pt modelId="{C435349B-DAEC-4E14-AE4C-D921177E05D3}" type="parTrans" cxnId="{ADBF19B7-36A7-4E28-AEEF-A8CDFFACE5BD}">
      <dgm:prSet/>
      <dgm:spPr/>
      <dgm:t>
        <a:bodyPr/>
        <a:lstStyle/>
        <a:p>
          <a:endParaRPr lang="en-US"/>
        </a:p>
      </dgm:t>
    </dgm:pt>
    <dgm:pt modelId="{B2E9D90B-FDE3-4C3F-868D-3379C78EDD8A}" type="sibTrans" cxnId="{ADBF19B7-36A7-4E28-AEEF-A8CDFFACE5BD}">
      <dgm:prSet/>
      <dgm:spPr/>
      <dgm:t>
        <a:bodyPr/>
        <a:lstStyle/>
        <a:p>
          <a:endParaRPr lang="en-US"/>
        </a:p>
      </dgm:t>
    </dgm:pt>
    <dgm:pt modelId="{3EDE5758-CF9A-4621-AE1E-D6BED4E82995}" type="pres">
      <dgm:prSet presAssocID="{186D14C2-723B-4D53-A690-9D6BAC23A9CB}" presName="linear" presStyleCnt="0">
        <dgm:presLayoutVars>
          <dgm:dir/>
          <dgm:animLvl val="lvl"/>
          <dgm:resizeHandles val="exact"/>
        </dgm:presLayoutVars>
      </dgm:prSet>
      <dgm:spPr/>
    </dgm:pt>
    <dgm:pt modelId="{4A3CDD01-0727-4722-9795-418DB35FD6DC}" type="pres">
      <dgm:prSet presAssocID="{465BF5A6-025D-4449-A839-10DE592801CA}" presName="parentLin" presStyleCnt="0"/>
      <dgm:spPr/>
    </dgm:pt>
    <dgm:pt modelId="{24EF1AE6-BB01-412A-8F68-8EA414D28A7C}" type="pres">
      <dgm:prSet presAssocID="{465BF5A6-025D-4449-A839-10DE592801CA}" presName="parentLeftMargin" presStyleLbl="node1" presStyleIdx="0" presStyleCnt="2"/>
      <dgm:spPr/>
    </dgm:pt>
    <dgm:pt modelId="{9C0767AA-B174-4A5E-9359-D0C97CB09B3C}" type="pres">
      <dgm:prSet presAssocID="{465BF5A6-025D-4449-A839-10DE592801C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5FEA2A7-6516-47AA-9BA7-29EF9D2E5F4C}" type="pres">
      <dgm:prSet presAssocID="{465BF5A6-025D-4449-A839-10DE592801CA}" presName="negativeSpace" presStyleCnt="0"/>
      <dgm:spPr/>
    </dgm:pt>
    <dgm:pt modelId="{1C0B0968-B8D8-4814-812C-1AD3D3B905F3}" type="pres">
      <dgm:prSet presAssocID="{465BF5A6-025D-4449-A839-10DE592801CA}" presName="childText" presStyleLbl="conFgAcc1" presStyleIdx="0" presStyleCnt="2">
        <dgm:presLayoutVars>
          <dgm:bulletEnabled val="1"/>
        </dgm:presLayoutVars>
      </dgm:prSet>
      <dgm:spPr/>
    </dgm:pt>
    <dgm:pt modelId="{D863B421-1A54-4B86-BD0E-743361C5B562}" type="pres">
      <dgm:prSet presAssocID="{F9F1D6E0-D6C6-4B47-A213-23EE481DE540}" presName="spaceBetweenRectangles" presStyleCnt="0"/>
      <dgm:spPr/>
    </dgm:pt>
    <dgm:pt modelId="{E3A32977-8A89-4781-8413-DB0386766111}" type="pres">
      <dgm:prSet presAssocID="{41B76D36-12F5-414D-856B-5E832D3FD591}" presName="parentLin" presStyleCnt="0"/>
      <dgm:spPr/>
    </dgm:pt>
    <dgm:pt modelId="{6F1E3450-F0C2-461F-97E2-F28AC05AF706}" type="pres">
      <dgm:prSet presAssocID="{41B76D36-12F5-414D-856B-5E832D3FD591}" presName="parentLeftMargin" presStyleLbl="node1" presStyleIdx="0" presStyleCnt="2"/>
      <dgm:spPr/>
    </dgm:pt>
    <dgm:pt modelId="{75FF02B5-D524-441A-AA04-5540DC5DBDAE}" type="pres">
      <dgm:prSet presAssocID="{41B76D36-12F5-414D-856B-5E832D3FD591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A76A9F86-33F0-4D9B-A98B-C302AB5ACE39}" type="pres">
      <dgm:prSet presAssocID="{41B76D36-12F5-414D-856B-5E832D3FD591}" presName="negativeSpace" presStyleCnt="0"/>
      <dgm:spPr/>
    </dgm:pt>
    <dgm:pt modelId="{E019B2EC-B6A4-40CA-8F95-3BA909A0BD4B}" type="pres">
      <dgm:prSet presAssocID="{41B76D36-12F5-414D-856B-5E832D3FD591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DD5BA72A-BF84-489C-9BF6-FA2B20A52917}" type="presOf" srcId="{41B76D36-12F5-414D-856B-5E832D3FD591}" destId="{6F1E3450-F0C2-461F-97E2-F28AC05AF706}" srcOrd="0" destOrd="0" presId="urn:microsoft.com/office/officeart/2005/8/layout/list1"/>
    <dgm:cxn modelId="{85D86D60-86B0-4CEE-9049-981C5F872583}" srcId="{41B76D36-12F5-414D-856B-5E832D3FD591}" destId="{F1870302-3750-468A-863B-33A1400D40C7}" srcOrd="0" destOrd="0" parTransId="{91E9AB16-73D8-44FE-BB98-CC961AC104D9}" sibTransId="{8DFC45A0-762D-4DD9-8912-174A80EDF0F2}"/>
    <dgm:cxn modelId="{A9CBB963-3A42-4D2D-B391-110E31B87C17}" type="presOf" srcId="{186D14C2-723B-4D53-A690-9D6BAC23A9CB}" destId="{3EDE5758-CF9A-4621-AE1E-D6BED4E82995}" srcOrd="0" destOrd="0" presId="urn:microsoft.com/office/officeart/2005/8/layout/list1"/>
    <dgm:cxn modelId="{4EA8F04F-A911-4121-80BE-DA7E92DE24BB}" srcId="{186D14C2-723B-4D53-A690-9D6BAC23A9CB}" destId="{41B76D36-12F5-414D-856B-5E832D3FD591}" srcOrd="1" destOrd="0" parTransId="{94EB01A7-1885-4CD1-986A-76EE1D5D31B5}" sibTransId="{AFE07D46-BFFA-4B04-B9AD-94476E37B288}"/>
    <dgm:cxn modelId="{AA8E0C7B-AD1F-4672-A61D-F7099527F142}" type="presOf" srcId="{F1870302-3750-468A-863B-33A1400D40C7}" destId="{E019B2EC-B6A4-40CA-8F95-3BA909A0BD4B}" srcOrd="0" destOrd="0" presId="urn:microsoft.com/office/officeart/2005/8/layout/list1"/>
    <dgm:cxn modelId="{16439C9A-79D5-49C2-8CD2-21DD83B070DF}" type="presOf" srcId="{465BF5A6-025D-4449-A839-10DE592801CA}" destId="{24EF1AE6-BB01-412A-8F68-8EA414D28A7C}" srcOrd="0" destOrd="0" presId="urn:microsoft.com/office/officeart/2005/8/layout/list1"/>
    <dgm:cxn modelId="{ED528C9D-E10B-4917-B4CB-ACE38F460719}" type="presOf" srcId="{465BF5A6-025D-4449-A839-10DE592801CA}" destId="{9C0767AA-B174-4A5E-9359-D0C97CB09B3C}" srcOrd="1" destOrd="0" presId="urn:microsoft.com/office/officeart/2005/8/layout/list1"/>
    <dgm:cxn modelId="{6ED622AF-749D-4FFB-82FB-7F6D841B185E}" type="presOf" srcId="{41B76D36-12F5-414D-856B-5E832D3FD591}" destId="{75FF02B5-D524-441A-AA04-5540DC5DBDAE}" srcOrd="1" destOrd="0" presId="urn:microsoft.com/office/officeart/2005/8/layout/list1"/>
    <dgm:cxn modelId="{ADBF19B7-36A7-4E28-AEEF-A8CDFFACE5BD}" srcId="{41B76D36-12F5-414D-856B-5E832D3FD591}" destId="{2C1D7270-22F3-4013-9DAB-252BCCC6401C}" srcOrd="2" destOrd="0" parTransId="{C435349B-DAEC-4E14-AE4C-D921177E05D3}" sibTransId="{B2E9D90B-FDE3-4C3F-868D-3379C78EDD8A}"/>
    <dgm:cxn modelId="{8D403CC1-F347-4441-A0AE-17894C195CF2}" type="presOf" srcId="{D427D19B-C7F9-4BF0-B8A7-D40B06B20ADD}" destId="{E019B2EC-B6A4-40CA-8F95-3BA909A0BD4B}" srcOrd="0" destOrd="1" presId="urn:microsoft.com/office/officeart/2005/8/layout/list1"/>
    <dgm:cxn modelId="{844BCEDC-22D5-4F9F-BBC7-D3D61D20E1F6}" srcId="{186D14C2-723B-4D53-A690-9D6BAC23A9CB}" destId="{465BF5A6-025D-4449-A839-10DE592801CA}" srcOrd="0" destOrd="0" parTransId="{B9004E1D-5935-4B9F-B86A-5AAC83BACF20}" sibTransId="{F9F1D6E0-D6C6-4B47-A213-23EE481DE540}"/>
    <dgm:cxn modelId="{359C68ED-D6C3-48C0-8618-18EAD890939A}" type="presOf" srcId="{2C1D7270-22F3-4013-9DAB-252BCCC6401C}" destId="{E019B2EC-B6A4-40CA-8F95-3BA909A0BD4B}" srcOrd="0" destOrd="2" presId="urn:microsoft.com/office/officeart/2005/8/layout/list1"/>
    <dgm:cxn modelId="{AD31D3FA-730C-4B57-9B2F-1B05CFA6B04A}" srcId="{41B76D36-12F5-414D-856B-5E832D3FD591}" destId="{D427D19B-C7F9-4BF0-B8A7-D40B06B20ADD}" srcOrd="1" destOrd="0" parTransId="{AC98D72C-F618-443E-A7FA-FC679E44763D}" sibTransId="{429F6342-596A-4830-8B90-8303829C22CF}"/>
    <dgm:cxn modelId="{971542F7-5678-4B6D-92B3-20C7FC9AD978}" type="presParOf" srcId="{3EDE5758-CF9A-4621-AE1E-D6BED4E82995}" destId="{4A3CDD01-0727-4722-9795-418DB35FD6DC}" srcOrd="0" destOrd="0" presId="urn:microsoft.com/office/officeart/2005/8/layout/list1"/>
    <dgm:cxn modelId="{06345948-BC71-41B7-8999-6FF062810D23}" type="presParOf" srcId="{4A3CDD01-0727-4722-9795-418DB35FD6DC}" destId="{24EF1AE6-BB01-412A-8F68-8EA414D28A7C}" srcOrd="0" destOrd="0" presId="urn:microsoft.com/office/officeart/2005/8/layout/list1"/>
    <dgm:cxn modelId="{55089822-4AEA-4B3B-AFAF-22B954C42508}" type="presParOf" srcId="{4A3CDD01-0727-4722-9795-418DB35FD6DC}" destId="{9C0767AA-B174-4A5E-9359-D0C97CB09B3C}" srcOrd="1" destOrd="0" presId="urn:microsoft.com/office/officeart/2005/8/layout/list1"/>
    <dgm:cxn modelId="{103990ED-C883-4F4A-AF48-FEC00B27FE7E}" type="presParOf" srcId="{3EDE5758-CF9A-4621-AE1E-D6BED4E82995}" destId="{E5FEA2A7-6516-47AA-9BA7-29EF9D2E5F4C}" srcOrd="1" destOrd="0" presId="urn:microsoft.com/office/officeart/2005/8/layout/list1"/>
    <dgm:cxn modelId="{52BFD96A-41A6-40AF-BD70-254F3B794FD3}" type="presParOf" srcId="{3EDE5758-CF9A-4621-AE1E-D6BED4E82995}" destId="{1C0B0968-B8D8-4814-812C-1AD3D3B905F3}" srcOrd="2" destOrd="0" presId="urn:microsoft.com/office/officeart/2005/8/layout/list1"/>
    <dgm:cxn modelId="{4468B23A-FADA-45CC-956C-096D4F30A203}" type="presParOf" srcId="{3EDE5758-CF9A-4621-AE1E-D6BED4E82995}" destId="{D863B421-1A54-4B86-BD0E-743361C5B562}" srcOrd="3" destOrd="0" presId="urn:microsoft.com/office/officeart/2005/8/layout/list1"/>
    <dgm:cxn modelId="{7D30CF90-45EB-471B-BA96-E95B5A86F06B}" type="presParOf" srcId="{3EDE5758-CF9A-4621-AE1E-D6BED4E82995}" destId="{E3A32977-8A89-4781-8413-DB0386766111}" srcOrd="4" destOrd="0" presId="urn:microsoft.com/office/officeart/2005/8/layout/list1"/>
    <dgm:cxn modelId="{0C747C66-887C-4BD1-B43A-8D8302E6B8C2}" type="presParOf" srcId="{E3A32977-8A89-4781-8413-DB0386766111}" destId="{6F1E3450-F0C2-461F-97E2-F28AC05AF706}" srcOrd="0" destOrd="0" presId="urn:microsoft.com/office/officeart/2005/8/layout/list1"/>
    <dgm:cxn modelId="{01391825-1EEC-47A6-8C77-015B829C506A}" type="presParOf" srcId="{E3A32977-8A89-4781-8413-DB0386766111}" destId="{75FF02B5-D524-441A-AA04-5540DC5DBDAE}" srcOrd="1" destOrd="0" presId="urn:microsoft.com/office/officeart/2005/8/layout/list1"/>
    <dgm:cxn modelId="{4052E842-3BE2-4F29-9F04-724E3CA0DFEC}" type="presParOf" srcId="{3EDE5758-CF9A-4621-AE1E-D6BED4E82995}" destId="{A76A9F86-33F0-4D9B-A98B-C302AB5ACE39}" srcOrd="5" destOrd="0" presId="urn:microsoft.com/office/officeart/2005/8/layout/list1"/>
    <dgm:cxn modelId="{116C4344-A642-4B38-838D-68B3221FD715}" type="presParOf" srcId="{3EDE5758-CF9A-4621-AE1E-D6BED4E82995}" destId="{E019B2EC-B6A4-40CA-8F95-3BA909A0BD4B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220482-2BF7-42E3-BF7F-0E5D27902313}">
      <dsp:nvSpPr>
        <dsp:cNvPr id="0" name=""/>
        <dsp:cNvSpPr/>
      </dsp:nvSpPr>
      <dsp:spPr>
        <a:xfrm>
          <a:off x="0" y="506884"/>
          <a:ext cx="6666833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425752-77F9-4BCD-B236-E1CC142A3D10}">
      <dsp:nvSpPr>
        <dsp:cNvPr id="0" name=""/>
        <dsp:cNvSpPr/>
      </dsp:nvSpPr>
      <dsp:spPr>
        <a:xfrm>
          <a:off x="333341" y="19804"/>
          <a:ext cx="4666783" cy="9741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300" b="1" kern="1200"/>
            <a:t>Creamos la letra</a:t>
          </a:r>
          <a:endParaRPr lang="en-US" sz="3300" kern="1200"/>
        </a:p>
      </dsp:txBody>
      <dsp:txXfrm>
        <a:off x="380896" y="67359"/>
        <a:ext cx="4571673" cy="879050"/>
      </dsp:txXfrm>
    </dsp:sp>
    <dsp:sp modelId="{85B09AA4-7570-48FD-BCBD-BB64E3092301}">
      <dsp:nvSpPr>
        <dsp:cNvPr id="0" name=""/>
        <dsp:cNvSpPr/>
      </dsp:nvSpPr>
      <dsp:spPr>
        <a:xfrm>
          <a:off x="0" y="2003764"/>
          <a:ext cx="6666833" cy="3430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687324" rIns="517420" bIns="234696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300" kern="1200"/>
            <a:t>Estructura (intro, verso, coro, puente, etc.) </a:t>
          </a:r>
          <a:endParaRPr lang="en-US" sz="3300" kern="120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300" kern="1200"/>
            <a:t>Estilo (rock, salsa, balada, bossa nova…) </a:t>
          </a:r>
          <a:endParaRPr lang="en-US" sz="3300" kern="120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300" kern="1200"/>
            <a:t>Tema y emoción</a:t>
          </a:r>
          <a:endParaRPr lang="en-US" sz="3300" kern="1200"/>
        </a:p>
      </dsp:txBody>
      <dsp:txXfrm>
        <a:off x="0" y="2003764"/>
        <a:ext cx="6666833" cy="3430350"/>
      </dsp:txXfrm>
    </dsp:sp>
    <dsp:sp modelId="{25E336C4-C609-4987-BD74-1E5F17E4C3F8}">
      <dsp:nvSpPr>
        <dsp:cNvPr id="0" name=""/>
        <dsp:cNvSpPr/>
      </dsp:nvSpPr>
      <dsp:spPr>
        <a:xfrm>
          <a:off x="333341" y="1516684"/>
          <a:ext cx="4666783" cy="974160"/>
        </a:xfrm>
        <a:prstGeom prst="roundRect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300" kern="1200"/>
            <a:t>Aquí definimos </a:t>
          </a:r>
          <a:endParaRPr lang="en-US" sz="3300" kern="1200"/>
        </a:p>
      </dsp:txBody>
      <dsp:txXfrm>
        <a:off x="380896" y="1564239"/>
        <a:ext cx="4571673" cy="8790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0B0968-B8D8-4814-812C-1AD3D3B905F3}">
      <dsp:nvSpPr>
        <dsp:cNvPr id="0" name=""/>
        <dsp:cNvSpPr/>
      </dsp:nvSpPr>
      <dsp:spPr>
        <a:xfrm>
          <a:off x="0" y="506884"/>
          <a:ext cx="6666833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0767AA-B174-4A5E-9359-D0C97CB09B3C}">
      <dsp:nvSpPr>
        <dsp:cNvPr id="0" name=""/>
        <dsp:cNvSpPr/>
      </dsp:nvSpPr>
      <dsp:spPr>
        <a:xfrm>
          <a:off x="333341" y="19804"/>
          <a:ext cx="4666783" cy="9741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300" b="0" i="0" kern="1200" baseline="0"/>
            <a:t>Pegas la letra </a:t>
          </a:r>
          <a:endParaRPr lang="en-US" sz="3300" kern="1200"/>
        </a:p>
      </dsp:txBody>
      <dsp:txXfrm>
        <a:off x="380896" y="67359"/>
        <a:ext cx="4571673" cy="879050"/>
      </dsp:txXfrm>
    </dsp:sp>
    <dsp:sp modelId="{E019B2EC-B6A4-40CA-8F95-3BA909A0BD4B}">
      <dsp:nvSpPr>
        <dsp:cNvPr id="0" name=""/>
        <dsp:cNvSpPr/>
      </dsp:nvSpPr>
      <dsp:spPr>
        <a:xfrm>
          <a:off x="0" y="2003764"/>
          <a:ext cx="6666833" cy="3430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687324" rIns="517420" bIns="234696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3300" b="0" i="0" kern="1200" baseline="0"/>
            <a:t>Género musical </a:t>
          </a:r>
          <a:endParaRPr lang="en-US" sz="3300" kern="120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3300" b="0" i="0" kern="1200" baseline="0"/>
            <a:t>Mood (energía, tristeza, épico, etc.) </a:t>
          </a:r>
          <a:endParaRPr lang="en-US" sz="3300" kern="120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3300" b="0" i="0" kern="1200" baseline="0"/>
            <a:t>Voz (masculina, femenina, estilo)</a:t>
          </a:r>
          <a:endParaRPr lang="en-US" sz="3300" kern="1200"/>
        </a:p>
      </dsp:txBody>
      <dsp:txXfrm>
        <a:off x="0" y="2003764"/>
        <a:ext cx="6666833" cy="3430350"/>
      </dsp:txXfrm>
    </dsp:sp>
    <dsp:sp modelId="{75FF02B5-D524-441A-AA04-5540DC5DBDAE}">
      <dsp:nvSpPr>
        <dsp:cNvPr id="0" name=""/>
        <dsp:cNvSpPr/>
      </dsp:nvSpPr>
      <dsp:spPr>
        <a:xfrm>
          <a:off x="333341" y="1516684"/>
          <a:ext cx="4666783" cy="974160"/>
        </a:xfrm>
        <a:prstGeom prst="roundRect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300" b="0" i="0" kern="1200" baseline="0"/>
            <a:t>Defines: </a:t>
          </a:r>
          <a:endParaRPr lang="en-US" sz="3300" kern="1200"/>
        </a:p>
      </dsp:txBody>
      <dsp:txXfrm>
        <a:off x="380896" y="1564239"/>
        <a:ext cx="4571673" cy="8790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ECC810-9CD9-D33C-054E-A6C8523860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805BA9A-FA5B-4FAB-0868-CC5A82822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666485-344A-03D1-33B8-4628F9A49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C837C-CE26-425C-9836-ADD5B9A2BCF3}" type="datetimeFigureOut">
              <a:rPr lang="es-CO" smtClean="0"/>
              <a:t>6/04/2026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54E971-8B78-0295-10F6-B7F8D6F03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E3050C-AB19-66EA-5DF1-2765F19A5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7FDD1-1C93-44A7-B28D-153FB45E55D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53137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1E68F7-034D-F2CC-1E0A-A15AE6805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A6C09B3-52E7-459F-138F-B297E1F95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5E7C01-FDFB-2614-2043-B7FB59EB4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C837C-CE26-425C-9836-ADD5B9A2BCF3}" type="datetimeFigureOut">
              <a:rPr lang="es-CO" smtClean="0"/>
              <a:t>6/04/2026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7F6B9-E0FF-7316-32E6-49CD98E80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724BC8-7BF7-ACCE-BEC6-EBD5D03C9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7FDD1-1C93-44A7-B28D-153FB45E55D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31341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688BFE6-AE68-22BD-4C4D-A4CAE780C7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ED84A89-A0CF-BB4F-CAF1-EC40956534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BCECC8-7A66-9B5C-0D2F-4F938CC99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C837C-CE26-425C-9836-ADD5B9A2BCF3}" type="datetimeFigureOut">
              <a:rPr lang="es-CO" smtClean="0"/>
              <a:t>6/04/2026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A9B1B9-5282-D6A8-F51B-C8772ACDB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4C0D54-B5F9-84B4-7358-0296CB886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7FDD1-1C93-44A7-B28D-153FB45E55D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0413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B1065F-DAEA-AE1C-7C4B-D1E90209E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98E4C58-6881-F131-3F71-2E9E3D7BB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E510EBD-44D6-EBDF-226D-E762230A1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C837C-CE26-425C-9836-ADD5B9A2BCF3}" type="datetimeFigureOut">
              <a:rPr lang="es-CO" smtClean="0"/>
              <a:t>6/04/2026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BF26C6-68B8-0660-42BD-C344F7AC7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85C1FF6-6F8D-4BCA-2CE4-4D2957070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7FDD1-1C93-44A7-B28D-153FB45E55D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63418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22A5F8-B1D0-1649-A4CB-1B51D7BB5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11FC09B-96AD-3DF9-9966-BB6FEFD05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FAF55B-56A3-C5E3-48E4-B542C09AF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C837C-CE26-425C-9836-ADD5B9A2BCF3}" type="datetimeFigureOut">
              <a:rPr lang="es-CO" smtClean="0"/>
              <a:t>6/04/2026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3529B5-5CD1-D1DB-47AD-44475E147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706D5E-2CF0-4BD1-9EBB-73C80EC86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7FDD1-1C93-44A7-B28D-153FB45E55D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04858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2FB220-DD82-0769-071B-9CC1BFBD6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D7B8659-67F2-0E9C-3276-FA148D913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EE39E11-4BC4-9E83-0591-EE84FA9365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146A8BA-20D0-54E0-05E4-D2586B8DD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C837C-CE26-425C-9836-ADD5B9A2BCF3}" type="datetimeFigureOut">
              <a:rPr lang="es-CO" smtClean="0"/>
              <a:t>6/04/2026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CF3D46-F721-21DB-B30D-365052619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6F2B811-287F-5A49-5ED7-0640822BF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7FDD1-1C93-44A7-B28D-153FB45E55D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73392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201DD1-E13C-B518-DB7D-863621B36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F3566F-BAC8-29B4-3436-5BD3F3BEF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A4012A3-7757-9951-D93A-6E1478DEC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9538425-4F43-D87F-B645-EC3F2676F0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A52EC15-5B8F-5E05-C25A-743C454167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E3A9765-692C-C36F-4B3E-F748EDDED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C837C-CE26-425C-9836-ADD5B9A2BCF3}" type="datetimeFigureOut">
              <a:rPr lang="es-CO" smtClean="0"/>
              <a:t>6/04/2026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0E426C4-3C59-4AF1-667D-8447581C2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8BDAA6E-FC6A-8127-E566-9474AE6D3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7FDD1-1C93-44A7-B28D-153FB45E55D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49539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1C73C2-70BA-3549-4615-22CA79A75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5602183-8B37-06AD-C93A-468B22487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C837C-CE26-425C-9836-ADD5B9A2BCF3}" type="datetimeFigureOut">
              <a:rPr lang="es-CO" smtClean="0"/>
              <a:t>6/04/2026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016CAD7-DABA-DDAD-680C-B6B81C0E4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AE756E2-3044-95C2-FD71-93BB28D15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7FDD1-1C93-44A7-B28D-153FB45E55D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17070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AABA7A7-610B-C144-2CEA-3084D4B97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C837C-CE26-425C-9836-ADD5B9A2BCF3}" type="datetimeFigureOut">
              <a:rPr lang="es-CO" smtClean="0"/>
              <a:t>6/04/2026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A43AEA-91E6-F4D3-EC63-B305A43F4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74B9CA4-25ED-3421-E6DA-2F066FC8D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7FDD1-1C93-44A7-B28D-153FB45E55D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38968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980A0A-2E51-ED4D-285B-03E5AE518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13AF430-62AB-D6B9-4A76-21497F548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40866D7-38FB-EC40-2136-6C706F61D5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48D6A55-B544-E4EE-601E-8DA16C407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C837C-CE26-425C-9836-ADD5B9A2BCF3}" type="datetimeFigureOut">
              <a:rPr lang="es-CO" smtClean="0"/>
              <a:t>6/04/2026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97866A9-70D4-03B7-96BF-017B03956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6FB7CF8-9205-F8B0-EAD6-1E5B42F1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7FDD1-1C93-44A7-B28D-153FB45E55D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62340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87F1D1-8FF5-62C8-4168-01C703F8E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C720474-77F7-E687-3D31-89497EF508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5578FC7-8A20-3ABD-33B4-8CC7DF3D64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1B1A67E-2B64-6F7D-836F-C4B9F315F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C837C-CE26-425C-9836-ADD5B9A2BCF3}" type="datetimeFigureOut">
              <a:rPr lang="es-CO" smtClean="0"/>
              <a:t>6/04/2026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4217AB5-D16C-E940-6C60-20FA1E34A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8885D92-B718-A594-85F7-01CAEA626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7FDD1-1C93-44A7-B28D-153FB45E55D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60981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2BEBADF-CDC2-63B9-4218-11CD5FCAE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2818EC-8F7E-7FF9-E8DF-D803EC635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6DEF6E-60F8-0EE3-FABD-A2B0B784F6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1C837C-CE26-425C-9836-ADD5B9A2BCF3}" type="datetimeFigureOut">
              <a:rPr lang="es-CO" smtClean="0"/>
              <a:t>6/04/2026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19BD775-6613-2CC4-E0BF-0D90994B64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C6467B-43B6-3750-FA1E-310B0108BB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37FDD1-1C93-44A7-B28D-153FB45E55D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59808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gi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ídeo 4" descr="Rasgueo de guitarra">
            <a:extLst>
              <a:ext uri="{FF2B5EF4-FFF2-40B4-BE49-F238E27FC236}">
                <a16:creationId xmlns:a16="http://schemas.microsoft.com/office/drawing/2014/main" id="{F273DF22-635D-9652-CDB1-B1E568F3B2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1" b="285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7CAE481-0F49-2BCA-0B39-A832EACB8C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s-ES" sz="5200">
                <a:solidFill>
                  <a:srgbClr val="FFFFFF"/>
                </a:solidFill>
              </a:rPr>
              <a:t>Canciones con IA</a:t>
            </a:r>
            <a:br>
              <a:rPr lang="es-ES" sz="5200">
                <a:solidFill>
                  <a:srgbClr val="FFFFFF"/>
                </a:solidFill>
              </a:rPr>
            </a:br>
            <a:r>
              <a:rPr lang="es-ES" sz="5200">
                <a:solidFill>
                  <a:srgbClr val="FFFFFF"/>
                </a:solidFill>
              </a:rPr>
              <a:t>ChatGPT + SUNO</a:t>
            </a:r>
            <a:endParaRPr lang="es-CO" sz="5200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9B8AF90-8141-7529-DCAB-6E2C6A5508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s-ES">
                <a:solidFill>
                  <a:srgbClr val="FFFFFF"/>
                </a:solidFill>
              </a:rPr>
              <a:t>Ing. Juan Carlos Vizcaino Aponte</a:t>
            </a:r>
            <a:endParaRPr 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68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E2C1C37-5207-F4AC-EDF1-ACA7B1C7A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s-ES" sz="4000">
                <a:solidFill>
                  <a:srgbClr val="FFFFFF"/>
                </a:solidFill>
              </a:rPr>
              <a:t>1. Usamos ChatGPT</a:t>
            </a:r>
            <a:endParaRPr lang="es-CO" sz="4000">
              <a:solidFill>
                <a:srgbClr val="FFFFFF"/>
              </a:solidFill>
            </a:endParaRP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FA76B901-ACAF-BB99-BCC7-77C3D561E5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1861869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83621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2C2F58A-DF6B-8EA4-7842-BD6706E98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s-ES" sz="4000">
                <a:solidFill>
                  <a:srgbClr val="FFFFFF"/>
                </a:solidFill>
              </a:rPr>
              <a:t>2. Usamos SUNO</a:t>
            </a:r>
            <a:endParaRPr lang="es-CO" sz="4000">
              <a:solidFill>
                <a:srgbClr val="FFFFFF"/>
              </a:solidFill>
            </a:endParaRPr>
          </a:p>
        </p:txBody>
      </p:sp>
      <p:graphicFrame>
        <p:nvGraphicFramePr>
          <p:cNvPr id="6" name="Rectangle 1">
            <a:extLst>
              <a:ext uri="{FF2B5EF4-FFF2-40B4-BE49-F238E27FC236}">
                <a16:creationId xmlns:a16="http://schemas.microsoft.com/office/drawing/2014/main" id="{43195FE9-5E71-3979-8216-14F248C77A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4709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737F57E4-35F1-8EE7-1F63-96C75767FF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5736"/>
            <a:ext cx="3902476" cy="155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62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77A7FC-AE71-87C0-B8DC-56C5737A0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🎯 ESTRUCTURA DE UN BUEN PROMPT para crear la letra en </a:t>
            </a:r>
            <a:r>
              <a:rPr lang="es-ES" dirty="0" err="1"/>
              <a:t>ChatGPT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182770-AB03-8A8C-1CB1-9F78FC6B6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05809" cy="4351338"/>
          </a:xfrm>
        </p:spPr>
        <p:txBody>
          <a:bodyPr/>
          <a:lstStyle/>
          <a:p>
            <a:pPr marL="0" indent="0">
              <a:buNone/>
            </a:pPr>
            <a:r>
              <a:rPr lang="es-ES" dirty="0"/>
              <a:t>Quiero una canción con estas características:</a:t>
            </a:r>
            <a:br>
              <a:rPr lang="es-ES" dirty="0"/>
            </a:br>
            <a:br>
              <a:rPr lang="es-ES" dirty="0"/>
            </a:br>
            <a:r>
              <a:rPr lang="es-ES" dirty="0"/>
              <a:t>Género: [rock, salsa, bossa nova, pop, etc.]</a:t>
            </a:r>
            <a:br>
              <a:rPr lang="es-ES" dirty="0"/>
            </a:br>
            <a:r>
              <a:rPr lang="es-ES" dirty="0"/>
              <a:t>Estilo de referencia: [artista o </a:t>
            </a:r>
            <a:r>
              <a:rPr lang="es-ES" dirty="0" err="1"/>
              <a:t>vibe</a:t>
            </a:r>
            <a:r>
              <a:rPr lang="es-ES" dirty="0"/>
              <a:t>, </a:t>
            </a:r>
            <a:r>
              <a:rPr lang="es-ES" dirty="0" err="1"/>
              <a:t>ej</a:t>
            </a:r>
            <a:r>
              <a:rPr lang="es-ES" dirty="0"/>
              <a:t>: soda </a:t>
            </a:r>
            <a:r>
              <a:rPr lang="es-ES" dirty="0" err="1"/>
              <a:t>stereo</a:t>
            </a:r>
            <a:r>
              <a:rPr lang="es-ES" dirty="0"/>
              <a:t>, </a:t>
            </a:r>
            <a:r>
              <a:rPr lang="es-ES" dirty="0" err="1"/>
              <a:t>carlos</a:t>
            </a:r>
            <a:r>
              <a:rPr lang="es-ES" dirty="0"/>
              <a:t> vives, etc.]</a:t>
            </a:r>
            <a:br>
              <a:rPr lang="es-ES" dirty="0"/>
            </a:br>
            <a:r>
              <a:rPr lang="es-ES" dirty="0"/>
              <a:t>Tema: [de qué trata la canción]</a:t>
            </a:r>
            <a:br>
              <a:rPr lang="es-ES" dirty="0"/>
            </a:br>
            <a:r>
              <a:rPr lang="es-ES" dirty="0"/>
              <a:t>Emoción: [nostalgia, rabia, alegría, miedo, </a:t>
            </a:r>
            <a:r>
              <a:rPr lang="es-ES" dirty="0" err="1"/>
              <a:t>amor,etc</a:t>
            </a:r>
            <a:r>
              <a:rPr lang="es-ES" dirty="0"/>
              <a:t>.]</a:t>
            </a:r>
            <a:br>
              <a:rPr lang="es-ES" dirty="0"/>
            </a:br>
            <a:r>
              <a:rPr lang="es-ES" dirty="0"/>
              <a:t>Idioma: [español, inglés]</a:t>
            </a:r>
            <a:br>
              <a:rPr lang="es-ES" dirty="0"/>
            </a:br>
            <a:r>
              <a:rPr lang="es-ES" dirty="0"/>
              <a:t>Estructura: [</a:t>
            </a:r>
            <a:r>
              <a:rPr lang="es-ES" dirty="0" err="1"/>
              <a:t>intro</a:t>
            </a:r>
            <a:r>
              <a:rPr lang="es-ES" dirty="0"/>
              <a:t>, verso, </a:t>
            </a:r>
            <a:r>
              <a:rPr lang="es-ES" dirty="0" err="1"/>
              <a:t>precoro</a:t>
            </a:r>
            <a:r>
              <a:rPr lang="es-ES" dirty="0"/>
              <a:t>, coro, verso, coro, puente, coro final]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387567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C328E4-32AD-8047-5467-9B1DFA630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8640"/>
            <a:ext cx="10515600" cy="5628323"/>
          </a:xfrm>
        </p:spPr>
        <p:txBody>
          <a:bodyPr/>
          <a:lstStyle/>
          <a:p>
            <a:pPr marL="0" indent="0">
              <a:buNone/>
            </a:pPr>
            <a:r>
              <a:rPr lang="es-ES" dirty="0"/>
              <a:t>Indicaciones adicionales:</a:t>
            </a:r>
            <a:br>
              <a:rPr lang="es-ES" dirty="0"/>
            </a:br>
            <a:r>
              <a:rPr lang="es-ES" dirty="0"/>
              <a:t>- Líneas cortas y cantables</a:t>
            </a:r>
            <a:br>
              <a:rPr lang="es-ES" dirty="0"/>
            </a:br>
            <a:r>
              <a:rPr lang="es-ES" dirty="0"/>
              <a:t>- Rimas (así sean internas o asonantes)</a:t>
            </a:r>
            <a:br>
              <a:rPr lang="es-ES" dirty="0"/>
            </a:br>
            <a:r>
              <a:rPr lang="es-ES" dirty="0"/>
              <a:t>- Coro pegajoso y repetible</a:t>
            </a:r>
            <a:br>
              <a:rPr lang="es-ES" dirty="0"/>
            </a:br>
            <a:r>
              <a:rPr lang="es-ES" dirty="0"/>
              <a:t>- Lenguaje [simple / poético / callejero / técnico]</a:t>
            </a:r>
            <a:br>
              <a:rPr lang="es-ES" dirty="0"/>
            </a:br>
            <a:br>
              <a:rPr lang="es-ES" dirty="0"/>
            </a:br>
            <a:r>
              <a:rPr lang="es-ES" dirty="0"/>
              <a:t>Opcional:</a:t>
            </a:r>
            <a:br>
              <a:rPr lang="es-ES" dirty="0"/>
            </a:br>
            <a:r>
              <a:rPr lang="es-ES" dirty="0"/>
              <a:t>- Público objetivo</a:t>
            </a:r>
            <a:br>
              <a:rPr lang="es-ES" dirty="0"/>
            </a:br>
            <a:r>
              <a:rPr lang="es-ES" dirty="0"/>
              <a:t>- Contexto (</a:t>
            </a:r>
            <a:r>
              <a:rPr lang="es-ES" dirty="0" err="1"/>
              <a:t>ej</a:t>
            </a:r>
            <a:r>
              <a:rPr lang="es-ES" dirty="0"/>
              <a:t>: Bogotá, universidad, fiesta, despecho)</a:t>
            </a:r>
            <a:br>
              <a:rPr lang="es-ES" dirty="0"/>
            </a:br>
            <a:r>
              <a:rPr lang="es-ES" dirty="0"/>
              <a:t>- Frases clave que QUIERO que aparezcan: “Te busco desesperada“</a:t>
            </a:r>
          </a:p>
          <a:p>
            <a:pPr marL="0" indent="0">
              <a:buNone/>
            </a:pPr>
            <a:r>
              <a:rPr lang="es-ES" dirty="0"/>
              <a:t>- Original que pueda ser un </a:t>
            </a:r>
            <a:r>
              <a:rPr lang="es-ES" dirty="0" err="1"/>
              <a:t>exito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52269467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267</Words>
  <Application>Microsoft Office PowerPoint</Application>
  <PresentationFormat>Panorámica</PresentationFormat>
  <Paragraphs>18</Paragraphs>
  <Slides>5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9" baseType="lpstr">
      <vt:lpstr>Aptos</vt:lpstr>
      <vt:lpstr>Aptos Display</vt:lpstr>
      <vt:lpstr>Arial</vt:lpstr>
      <vt:lpstr>Tema de Office</vt:lpstr>
      <vt:lpstr>Canciones con IA ChatGPT + SUNO</vt:lpstr>
      <vt:lpstr>1. Usamos ChatGPT</vt:lpstr>
      <vt:lpstr>2. Usamos SUNO</vt:lpstr>
      <vt:lpstr>🎯 ESTRUCTURA DE UN BUEN PROMPT para crear la letra en ChatGPT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JUAN CARLOS VIZCAINO APONTE</dc:creator>
  <cp:lastModifiedBy>JUAN CARLOS VIZCAINO APONTE</cp:lastModifiedBy>
  <cp:revision>1</cp:revision>
  <dcterms:created xsi:type="dcterms:W3CDTF">2026-04-06T11:47:54Z</dcterms:created>
  <dcterms:modified xsi:type="dcterms:W3CDTF">2026-04-07T00:18:18Z</dcterms:modified>
</cp:coreProperties>
</file>