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FD9842-CFDE-3F75-9EB2-51D73C7CB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B6F7FE-0790-53B6-F5CF-283BD31F2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35ACF7-9A0B-5225-8888-CEC747073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90F4A1-9450-62F1-CF36-2F62523F7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85C542-B4B5-8577-3BC9-62CDE671D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437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873AE7-E3D0-0BE4-E755-D5D5672EA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BE7903-6BD8-58EF-0016-96BD90F9B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B2C5E3-BFAC-0753-54D5-E09757BD1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A72BA2-F6E5-A946-91C3-83849FF9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FE86BF-BB89-9818-DFE8-6C18FF61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057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D8DDA4-B685-B7B3-C827-6711FF503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C733EF1-E47D-7A9E-C67A-897BDFAE2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03474B-6323-E665-1E3B-952313C56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8D901C-CD18-12F5-0386-2854287E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C4B6CF-C41A-2730-265D-43E2B154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5488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0144A-5D25-4426-E08C-A6F1A3B5A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BCF040-9FAB-8DCA-2EE9-2670FCA0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73AB8F-3C2D-0093-033E-2A30899D9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8B9837-5F79-C01A-ECE2-6038E5781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ED8816-4BC4-E4C7-55BC-566923CAF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136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E2430-D773-6E7A-A174-CE37E343B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8BA665-E461-9DBA-EF21-285401FFA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B6C2A6-8055-C6B9-7263-82D0B7010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BE43B1-511C-6BAF-511E-7CEFF8A5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478178-431F-11C1-F1DF-0A3A4B7E6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342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12DC3-C79E-8005-A593-21D7CFEA9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E10D05-7351-5803-34D7-FEC69A5C1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79E9C8-EF00-9607-FB30-BB4ACD84D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90E06A-CF61-2214-DF4D-2FCF2EDBD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45D370-9DFC-987C-C843-E1AD2763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549664-6396-4A33-BDD2-3EFB41FFF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226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54867-34C6-E972-25AC-02F061E6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0280F4-C9F9-57B9-131C-E8E13B11E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358B52-4475-A286-689E-D04554945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6431A03-0B57-EB68-CED0-48A8BEE10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69C0070-18FD-59BE-C779-1181F5D4C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C322BE2-C71A-1C4E-9C78-AAAB3B5B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51E129-EC55-F5F2-92A4-D1B2B27E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9CA6A95-AB97-0C83-C803-99363A6A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239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350AD-6532-6272-EAEA-03A366E0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3F9F61-B8B1-3C9B-15E4-DEB681E66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14655D-61AA-72E7-B31F-03C73698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A5A72-1B7D-44AC-9FC0-AFE387EE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229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D73D391-8389-25E7-024C-292827B3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E88492B-4A00-020D-1BC1-4E6D57FC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C47DE8-B160-7093-D170-1E43696A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31056-3749-3D47-5C1C-3394A6D06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DDA166-7135-6396-54A5-2622BB203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B448C6-F6FE-91A5-AE58-71107443C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F80811-B0E8-C9A9-DD98-565BEDFE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434339-6E53-7A90-8CAA-00988044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CB5101-BA85-836C-DC28-4C78AA864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15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3AAAE-97FD-FDD7-92AE-B3A78B3DC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1F1A5CE-7527-B61B-AEFA-F00A4F15B0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064DEE-1B1D-F4F1-0F50-29FA1349D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03C67E-0576-73D7-7CC4-F471FC169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5A5AA-80AE-BFD1-5F8F-1028364DD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4C8A95-1102-80C7-FA20-A8C3DC82D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40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C9B9E4-22D6-2CB3-E33F-465A40E60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C152DF-980C-F659-48AB-C90899D30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1185D8-D8BD-8B57-1E9E-0110E8ABCE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55C76C-713D-43A3-9387-46B20D2B2820}" type="datetimeFigureOut">
              <a:rPr lang="es-CO" smtClean="0"/>
              <a:t>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ED550A-D383-9964-FCD7-E17546B12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7944D2-9D4E-43F5-9AEF-A8D8A43F6B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BDFF33-2D1D-4EBD-94B9-31FC1838A1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737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96E2B-AC04-C2B7-529F-EAD54FD694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31C291-959B-DDAA-0573-C11CF4B8FB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591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7B313-2DF6-DB76-B2DA-0740D7396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Perceptrones simples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05ADB9-A154-7CA8-65D3-ACCA6BB53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063B98B-D287-FC23-257B-C8CBCCC64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62137"/>
            <a:ext cx="700087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634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08568-438D-630E-DF26-796FC16E6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CDB15C-1B41-FBF5-4062-F3773848D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F23F029-6459-DAE2-09A6-9707814C3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534"/>
            <a:ext cx="12192000" cy="671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13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09F5E4-442A-FBA3-0A58-8D96DB333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4121F1-D42D-4D47-A3F7-D7C6F15B2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15BDBF0-D8D0-FC67-7A5D-3E57462C4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5000"/>
            <a:ext cx="12192000" cy="61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99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DAA82-B294-587E-ADFD-79A2239ED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356729-40C2-B672-4653-2F654ABF0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86565B9-B58E-48C5-98B1-1F4317AAC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0" y="0"/>
            <a:ext cx="116128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2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0003-3DD4-D562-4ACA-50C0EBA00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F641C2-D0FF-8ED4-1A66-6FE405A81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2EF6690-1230-C9A5-A0D7-40E69B372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0688"/>
            <a:ext cx="12192000" cy="315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30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</Words>
  <Application>Microsoft Office PowerPoint</Application>
  <PresentationFormat>Panorámica</PresentationFormat>
  <Paragraphs>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de Office</vt:lpstr>
      <vt:lpstr>Presentación de PowerPoint</vt:lpstr>
      <vt:lpstr>Perceptrones simples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1</cp:revision>
  <dcterms:created xsi:type="dcterms:W3CDTF">2026-04-10T01:28:12Z</dcterms:created>
  <dcterms:modified xsi:type="dcterms:W3CDTF">2026-04-10T02:19:49Z</dcterms:modified>
</cp:coreProperties>
</file>