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7DA30-F189-93AC-F8E3-7ED95B0E6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34369A-B141-BFA2-4398-EADD51FF2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E7AB4C-E50F-343F-E8FB-DD6722505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88DCE-886B-562C-0C0E-604B1C457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6EBABB-17DE-2AB8-A1AE-87B3ADB55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499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D248A-4C41-E241-D0D8-525F7673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AF9F45-7CF5-6E92-63F1-D55A8ABA5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829D25-F3EB-FFEF-92C5-10A4E8A19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186B38-B9A1-ACCC-6D7C-49760E36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971E8B-E655-ED25-6C42-28CD9EA0F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186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007A4D-A736-C10A-6A6E-5518CCD5A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53120F-DEBC-C970-021B-25372FE12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4A3E76-2651-1824-87E4-0C0E0D30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12EDD2-D95C-A195-050E-9B16B380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6D575C-4A7C-0A2D-0150-A4680A8B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767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A591E-844F-43AF-73B0-1D5834123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E49176-81FB-2B1C-E625-DFD891D38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381698-2192-D8D8-2CC2-9EDACEB3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D17240-0730-F672-377C-0C194EBE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646A78-03BB-4373-2466-1AB9ADE7F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379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761C2D-0A5B-E91D-5CB0-4E83FBB6E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EA1DDD-646B-2B0A-2F45-D59000C55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63FE7-0C59-38F8-3A66-30E667D1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FE0167-B071-453B-8F84-D97F10903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67F9CF-4DE0-4FBA-07C8-4B34D621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420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4D2B0-AC1F-C8F6-BBCF-20EBA183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F0EC71-6DCD-035A-A931-38B15AB7D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752394E-7E90-52F6-8E1D-0A0B5F16B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AED7FF-227B-65C6-2C25-D107C7BF6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FE2C6C-AD38-D63D-3678-5924E629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E822F7-0D5E-00FC-FADE-3B2AB45D2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305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4EE43-5554-A7A6-0736-F3222EC4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6BE399-3385-E38E-4A87-724FAAF9A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4D5D10-C856-FA8D-5B96-AAC26E311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56A78C-FD7E-7AEC-450E-254918CA1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AA895E-F4EB-0F9E-D3D8-DF19A321F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91C73A-DF45-F35A-38CA-9A3D9017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28365F-FBD8-DD0F-DA24-BA4FB0F9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B2D4A3-4D55-CC3B-CF7F-06C9289E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001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E98D1-34DA-F98B-409C-724B72953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B7072A5-454D-19A8-BD96-971447DCD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AB53971-1037-451F-117D-FFE9CB0C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4A771A-0201-7457-DDE9-36B99660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383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BAD82E0-DA42-EA2F-706B-22176A18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AC1554-2094-F7B6-2F91-7519D903F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6783C3-A9A4-2E49-615D-3CBD1A14B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222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D6E8C-D5FA-64B2-5E13-BAD1BFBD5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CE2EA9-169B-A9E6-592C-630FF1E02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4E089D-BC89-60DF-FC22-4432CEE7E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C23DE5-EECD-A63D-2725-DECF21CD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2D11EB-E0E6-441D-439B-03DEC5745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B0F415-CDD2-D598-8A6C-098FD051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210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D04422-5B80-C4B3-B9A8-12508ECD1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7D69572-40C2-2F09-7B16-32F1E085EC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5003BE-E785-4E61-6AD4-FBE77598BC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A4B333-B37D-F666-27BD-40A712283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D423DC-45C0-211F-D2A1-10F7E019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782B66-2489-F26B-420F-C41592F67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33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9129DD-E5B9-C759-8B9D-F0FA91298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DA6CEA-4D81-AA3A-DCD5-150C355BD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68B7EB-2C02-8EEC-198B-A48FB545E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F8F41-EAAC-4D96-9DA9-EC156EA58558}" type="datetimeFigureOut">
              <a:rPr lang="es-CO" smtClean="0"/>
              <a:t>6/04/2026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E93D4-CD31-B0F1-AFAC-2CD14A3DD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30D00A-D71D-6C5B-1C26-04F250E1E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3C9256-4038-411D-941C-F716DDB60E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3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F2EB9-DF93-954E-EB7D-A0E0ED9E2F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Aplicaciones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D1FC41-0A62-ACDF-94C8-7829484166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358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645E89-9A68-BD9A-A00B-A03C9789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https://playground.tensorflow.org/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4D1D70-163F-D634-B278-95E64CEFA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/>
              <a:t>Visualizacion</a:t>
            </a:r>
            <a:r>
              <a:rPr lang="es-ES" dirty="0"/>
              <a:t> de redes neuronales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3181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B02234-0602-6D54-2FFB-A3166D9B3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https://teachablemachine.withgoogle.com/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21B880-0516-CF4D-4F2A-E4EEC3636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Generador de aplicaciones para</a:t>
            </a:r>
          </a:p>
          <a:p>
            <a:pPr marL="514350" indent="-514350">
              <a:buAutoNum type="arabicPeriod"/>
            </a:pPr>
            <a:r>
              <a:rPr lang="es-ES" dirty="0"/>
              <a:t>Reconocimiento de imagen</a:t>
            </a:r>
          </a:p>
          <a:p>
            <a:pPr marL="514350" indent="-514350">
              <a:buAutoNum type="arabicPeriod"/>
            </a:pPr>
            <a:r>
              <a:rPr lang="es-ES" dirty="0"/>
              <a:t>Reconocimiento de sonido</a:t>
            </a:r>
          </a:p>
          <a:p>
            <a:pPr marL="514350" indent="-514350">
              <a:buAutoNum type="arabicPeriod"/>
            </a:pPr>
            <a:r>
              <a:rPr lang="es-ES" dirty="0"/>
              <a:t>Reconocimiento de postura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7055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203CCB-1E88-8A03-BC91-3E542561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CC116F-2697-D3B7-2889-C166EC40E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6159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34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Aplicaciones</vt:lpstr>
      <vt:lpstr>https://playground.tensorflow.org/</vt:lpstr>
      <vt:lpstr>https://teachablemachine.withgoogle.com/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1</cp:revision>
  <dcterms:created xsi:type="dcterms:W3CDTF">2026-04-06T23:55:10Z</dcterms:created>
  <dcterms:modified xsi:type="dcterms:W3CDTF">2026-04-07T00:18:10Z</dcterms:modified>
</cp:coreProperties>
</file>