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7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3T01:36:02.74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1710 0 9830,'-38'2'755,"1"1"1,-1 2-1,1 1 0,0 2 1,-56 20-1,-172 85 1826,150-61-1385,22-4 465,2 3 0,-119 89 0,183-121-1331,-54 39 360,1 3 1,4 4-1,-75 83 1,48-50-691,24-24 0,73-68 0,1 1 0,-1 0 0,1 1 0,0-1 0,1 1 0,0 0 0,0 0 0,1 0 0,0 1 0,0-1 0,1 1 0,0-1 0,-1 10 0,1 13 0,0-1 0,5 47 0,0-23 0,0-3 0,2 1 0,19 79 0,43 95 0,-59-200 0,2-1 0,1 0 0,1-1 0,1-1 0,1 0 0,1 0 0,1-1 0,25 25 0,45 55 0,-75-92 0,3 5 0,1 0 0,0-2 0,2 0 0,32 20 0,18 1 0,52 30 0,-82-42 0,0-2 0,2-1 0,0-2 0,76 22 0,-65-28 0,0-2 0,97 4 0,108-15 0,-89-1 0,-134 3 0,0-2 0,1-1 0,-2-2 0,53-14 0,-73 15-125,-1-1-1,1-1 1,-1 1 0,-1-2 0,1 1 0,-1-1 0,0-1 0,-1 0 0,10-10 0,27-23-142,-39 35 206,0 0 0,-1 1-1,0-2 1,0 1 0,0 0-1,-1-1 1,0 0-1,7-15 1,20-67-1535,-21 56 1144,5-20-341,-1 0-1,11-109 1,-16-114-1502,-12-536-3758,4 475 4515,-1 328 1593,-1 0-1,0 0 1,0 1 0,0-1-1,-1 1 1,-1-1-1,1 1 1,-1 0 0,-1 0-1,0 0 1,0 0-1,0 0 1,-1 1 0,0 0-1,0 0 1,-1 0 0,0 1-1,0 0 1,-9-8-1,8 10 97,0-1 0,0 1 0,0 0 0,-14-5 0,-19-11 460,29 13-398,-1 0 0,0 1 1,-1 1-1,1 0 0,-1 1 0,0 0 1,-25-4-1,-2 3 435,-52 2 1,1-1 284,69 0-706,4-2-181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3T01:36:06.95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3 463 9830,'1'22'323,"1"-1"0,1 0 0,0 1 0,2-1 0,0 0 0,1-1 0,2 1 0,0-1 0,1-1 0,0 1 0,2-2 0,17 24 0,-9-17 132,2 0 0,1-1 0,0-2 0,2 0 0,0-1 0,2-2 0,46 28 0,-44-31-184,191 101 1896,-141-79-802,-1 4 0,-2 4 0,123 97 0,-122-87-726,-44-34-637,-1 2 1,51 50 0,-79-71-2,1 1 0,0 0 0,1-1 0,-1 0 1,0 0-1,1 0 0,0-1 0,-1 1 0,1-1 1,0 0-1,0-1 0,0 1 0,1-1 0,4 1 0,-6-2-10,-1 1-1,1-1 1,-1 0-1,1-1 0,-1 1 1,1 0-1,-1-1 0,1 0 1,-1 0-1,0 0 1,1 0-1,-1-1 0,0 1 1,0-1-1,0 0 0,0 0 1,0 0-1,0 0 1,-1 0-1,1 0 0,-1-1 1,4-4-1,6-11-375,-1 0 0,-1 0 0,-1-1-1,12-33 1,21-90-822,-21 66 409,-8 30 296,-3-1-1,-2 0 1,-1 0 0,-3-1-1,-3-68 1,-3-245-3255,2 237 2599,0 112 1004,0 0 0,-1 0 0,-1 1 1,0-1-1,-1 1 0,0-1 0,0 1 0,-1 0 1,-1 0-1,0 0 0,-12-18 0,-7-21-517,19 39 611,0-1-1,-12-20 1,14 29 117,1 0 0,-1-1 0,0 1 0,0 0 0,0 0 1,0 1-1,-1-1 0,1 1 0,-1-1 0,1 1 0,-1 0 0,-7-2 0,-36-15 602,28 11-235,0 1 1,0 1 0,-37-8-1,-48 5 1455,-178 8-1,138 4-628,133-3-1173,-43 0 516,0 2 0,-54 10 0,92-10-415,-1 2-1,1 0 1,0 1 0,0 1 0,1 1 0,-1 0 0,1 1-1,1 0 1,0 1 0,-23 19 0,25-17 31,-1-1-1,0 1 1,-1-2-1,0 0 1,-17 8 0,23-13-116,0 0 1,0 0 0,0 1-1,1 1 1,0-1 0,0 1-1,0 0 1,1 0-1,0 1 1,0 0 0,0 0-1,1 1 1,0-1 0,1 1-1,0 0 1,-7 17 0,5-13-94,0-1 0,-15 21 0,15-25 0,1 0 0,0 1 0,1-1 0,0 1 0,0 0 0,0 0 0,1 0 0,-4 18 0,3 26 0,3-29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3T01:36:13.52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817 1 9830,'-1'3'91,"1"0"1,-1 0-1,0 0 1,0 0-1,0 0 0,0 0 1,-1-1-1,1 1 0,-1 0 1,0-1-1,1 1 0,-5 3 1,-30 31 430,24-25-217,-154 162 2743,-30 4-505,85-87-697,103-86-1709,0 1-1,0-1 1,0-1 0,-1 0 0,1 0 0,-1 0 0,0-1 0,0 0-1,-12 1 1,10-1 28,0 0 0,0 0 0,0 1-1,0 0 1,1 1 0,-12 7 0,15-7-47,0 1 1,0 0-1,0 1 0,1 0 1,0 0-1,0 0 1,1 1-1,0-1 0,0 1 1,1 0-1,0 1 1,0-1-1,1 1 0,0 0 1,1 0-1,0 0 1,-1 12-1,-1 14 382,3 0 0,0 1 0,6 42 0,-4-61-301,5 21-175,1-1 1,23 73-1,-21-82-17,-1 0-7,2 0 0,0-1 0,20 34 0,-25-51 0,1-1 0,0 0 0,1 0 0,0 0 0,1-1 0,-1 0 0,1-1 0,1 1 0,-1-2 0,1 1 0,1-1 0,9 5 0,278 133 0,-280-138 0,1 0 0,-1-1 0,1 0 0,0-1 0,0-2 0,21 2 0,113-6 0,-66 0 0,-67 1-93,0-1 1,0-1-1,0 0 1,-1-1-1,1-1 1,34-15-1,99-59-1584,-98 49 1504,-39 21 220,-1-1-1,21-19 1,-8 7 40,4-5-288,-1-1 1,28-33 0,-54 55 151,1-1 0,-1 1 0,0-1 0,-1 0 0,0 0 0,0-1 0,0 1 0,-1 0 0,0-1 0,-1 0-1,1 1 1,-1-11 0,1-16-457,-5-52 0,1 35-19,3-23 3,-4-58-543,0 118 955,0 0 0,-1 0 0,-1 0 0,0 1 0,-1 0 0,0 0 0,-1 0 0,0 1 0,-13-16 0,-11-21-283,25 37 372,-2 1-1,1-1 1,-1 1-1,-1 1 0,0-1 1,-14-11-1,17 18 65,0-1 0,0 1 1,0 1-1,0-1 0,-1 1 0,0 0 0,0 0 1,1 1-1,-2-1 0,1 2 0,0-1 0,0 1 1,-9 0-1,9 0 3,1 1 1,0-1-1,-1 0 1,1 0-1,0 0 1,0-1-1,0 0 1,0 0-1,0-1 1,1 0-1,-10-6 1,1 1 98,-1 0 1,1 1-1,-1 1 0,-29-8 0,34 11-88,0 1-1,1 0 1,-1 1-1,0 0 0,0 0 1,0 1-1,0 0 0,1 1 1,-12 2-1,3 3-33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3T01:36:21.1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9830,'0'0'0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3T01:36:26.5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411 219 9830,'-11'0'231,"1"1"0,-1 1 0,1 0 1,-1 0-1,1 1 0,0 0 0,0 1 0,-19 9 0,-2 6 442,-39 27-1,22-12-60,30-23-362,1 1 1,1 1-1,0 1 1,-17 18-1,28-26-149,0 0 0,0 1 0,0-1 0,1 1 0,0 0-1,0 0 1,1 1 0,0-1 0,1 1 0,-1-1 0,1 1 0,1 0 0,-2 15 0,5 146 1593,0-51-111,0-81-1152,1 0 1,2-1-1,1 1 1,2-1 0,2-1-1,22 58 1,-30-90-380,0 1 1,0-1-1,0 1 0,1-1 1,-1 0-1,1 1 0,0-1 1,-1-1-1,2 1 1,-1 0-1,0-1 0,0 0 1,1 1-1,-1-1 0,1-1 1,0 1-1,0 0 1,-1-1-1,1 0 0,0 0 1,0 0-1,6 0 0,10 1 216,0-1-1,-1-1 1,32-4-1,-7 1 189,54 3 200,-62 2-656,1-2-1,-1-1 0,66-12 1,-96 12-28,1-1 0,-1 0 0,1-1 0,-1 1 1,0-1-1,0 0 0,0-1 0,0 0 1,-1 1-1,1-2 0,-1 1 0,0-1 0,0 0 1,-1 0-1,1 0 0,-1 0 0,0-1 1,-1 0-1,5-7 0,16-28-597,2 0 0,1 2 0,3 2 0,0 0 0,45-39 0,-65 68 660,1 1 1,0 0-1,0 0 1,1 1 0,0 0-1,0 1 1,20-6 0,9-3 97,-30 9-157,-1 0 0,0-1 0,0 0 1,-1 0-1,0-1 0,0-1 0,0 1 0,-1-1 1,0-1-1,-1 1 0,12-18 0,2-8-420,-1-1-1,15-40 1,8-13-16,-37 75 379,0 0 0,0-1 0,-2 1 0,1-1-1,-2 0 1,0 0 0,0-1 0,0-20 0,-3 26 24,0 1 0,0-1 0,-1 1 0,0-1 0,0 0 0,-1 1 0,0 0 0,0-1 0,-1 1 0,0 0 0,-1 0 0,0 1 0,0-1 0,-1 1 0,-6-9 0,-17-17-128,17 19 248,0 1-1,-1 1 0,-18-16 0,25 24-13,-1 0 1,-1 0-1,1 1 1,0 0-1,-1 0 0,0 0 1,0 1-1,0 0 1,0 0-1,0 1 0,-10-1 1,-237 0 1174,124 4-503,29-4-283,-117 5 589,216-3-1008,-1 1 0,0-1 0,1 1 0,-1 0-1,1-1 1,-1 1 0,1 0 0,-1 1 0,1-1 0,0 0 0,0 1-1,-1-1 1,1 1 0,0 0 0,0 0 0,0 0 0,1 0 0,-1 0 0,0 0-1,1 0 1,0 1 0,-1-1 0,1 0 0,0 1 0,0-1 0,0 1-1,1-1 1,-1 1 0,0 5 0,-1 7 83,0 0 0,2 1 0,0-1 0,2 18 0,0-7 3,-1 6 4,0-4-87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3T01:42:16.0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9830,'0'0'0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3T01:42:40.00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1 829 9830,'90'1'1781,"-18"0"-317,143-14 1,-143-1-1005,1-3 0,-2-3 0,82-35 0,-12 9 305,-94 33-632,0-2-1,55-28 1,-31 12 192,-52 24-312,-1-1 1,0 0-1,0-2 0,0 0 0,20-17 1,75-70-547,-104 91 629,0 1-1,1 0 0,0 0 0,-1 1 0,2 1 0,-1 0 0,20-4 0,-15 4 24,0-1 1,25-10-1,-7-4-92,-2-2 0,0 0 1,55-50-1,-2 2 512,-29 34-122,6-4 45,8-23 40,-61 52-502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3T01:42:44.9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9830,'11'12'693,"0"1"0,-1 1-1,17 29 1,0-1-64,176 289 2493,-137-217-1938,-32-58-91,1-2-1,63 72 1,-70-93-649,-17-18-123,1-1 0,1 0 0,0-1 0,1-1 0,0 0 0,28 17 0,47 18 841,56 33 355,-119-64-1514,0 2 0,-1 1 0,-1 0 0,0 2 0,-2 1 0,-1 1 0,0 1 0,-2 0 0,23 39 0,-24-30-3,2-2 0,32 42 0,-37-57 0,-10-11 0,0 1 0,0 0 0,0 0 0,-1 0 0,7 11 0,-3-1 0,1-2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3T01:42:48.5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1 244 9830,'332'25'5631,"-104"-3"-3766,558-13 6307,-466-11-7456,-95 3-716,234-3 0,-188-25 0,-171 14 0,128-2 0,-222 16-40,-1-1 1,0 0 0,0-1 0,0 1 0,1-1 0,-1 0 0,0 0 0,0-1 0,0 1-1,0-1 1,0 0 0,-1-1 0,1 1 0,-1-1 0,1 0 0,-1 0 0,0 0 0,0-1-1,0 1 1,0-1 0,-1 0 0,0 0 0,0 0 0,5-9 0,62-99-1185,-49 66 723,-16 25 455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3T01:42:57.9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1 973 15478,'2054'-972'0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3T01:43:15.65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0 333 9830,'25'0'358,"0"2"-1,0 1 0,-1 0 1,0 2-1,1 1 1,-2 1-1,1 1 1,-1 1-1,0 1 0,-1 1 1,32 21-1,17 9 561,-47-29-299,41 29 1,-63-39-588,2 1 56,0 0 1,0 0 0,0-1-1,1 1 1,-1-1 0,7 3-1,-10-5-87,0 0-1,0 0 0,0 0 1,0 0-1,0 0 0,0 0 1,0 0-1,0 0 1,0 0-1,0 0 0,-1-1 1,1 1-1,0 0 0,0-1 1,0 1-1,0 0 0,0-1 1,-1 1-1,1-1 1,0 0-1,-1 1 0,1-1 1,0 1-1,-1-1 0,1 0 1,0 0-1,-1 1 1,1-1-1,-1 0 0,0 0 1,1 0-1,-1 1 0,0-1 1,1 0-1,-1 0 0,0 0 1,0 0-1,0 0 1,1 0-1,-1 0 0,0 0 1,-1-1-1,3-10-84,-2-1-1,1 1 1,-3-18 0,1 23 66,0-1 0,0 1 0,1-1 0,0 1 1,0-1-1,1 1 0,0-1 0,1 1 0,-1-1 0,1 1 0,1 0 1,4-11-1,-1 9 23,-1 0-1,0 0 1,-1 0 0,0-1-1,-1 1 1,0-1 0,0 0 0,1-13-1,-1-6-259,-2-48-1,-1 76 256,0-7-26,1 0 1,0 0 0,0 0-1,1 0 1,0 0 0,1 0-1,0 0 1,0 0 0,0 1-1,1-1 1,0 1 0,1 0-1,-1 1 1,1-1 0,8-7-1,-2-1 10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3T01:43:22.6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1 104 9830,'127'2'1900,"142"-5"842,-263 2-2727,0-1-1,0 0 0,0 0 1,0 0-1,-1 0 1,1-1-1,-1 0 1,1-1-1,-1 1 0,0-1 1,0 0-1,0 0 1,-1 0-1,0-1 1,1 1-1,4-9 0,28-25 63,-37 38-69,0 0 1,1-1-1,-1 1 0,0 0 0,1 0 1,-1 0-1,0-1 0,1 1 0,-1 0 0,0 0 1,1 0-1,-1 0 0,1 0 0,-1-1 1,0 1-1,1 0 0,-1 0 0,1 0 0,-1 0 1,0 0-1,1 0 0,-1 0 0,1 1 1,-1-1-1,0 0 0,1 0 0,-1 0 0,0 0 1,1 0-1,-1 1 0,0-1 0,1 0 0,-1 0 1,0 0-1,1 1 0,-1-1 0,0 0 1,1 1-1,-1-1 0,0 0 0,0 1 0,0-1 1,1 0-1,-1 1 0,0-1 0,0 0 1,0 1-1,0-1 0,0 0 0,0 1 0,1-1 1,-1 1-1,0-1 0,0 0 0,0 1 1,0-1-1,-1 1 0,4 28 254,-3-26-227,0 19 127,-5 179 1225,3-192-1287,1 0 1,-2-1 0,1 1-1,-2-1 1,1 0-1,-8 13 1,6-12 6,1 0 1,0 0-1,0 1 1,-4 18-1,6-7 116,0 0 0,2 29 0,1-30 17,-1-1 1,-6 37-1,1-32-195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3T01:43:25.8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55 14335,'461'-54'0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3T01:43:30.6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328 1 9830,'-1'3'109,"0"0"-1,0 0 1,0 0-1,0-1 1,-1 1-1,1 0 1,-1-1-1,0 1 1,0-1-1,0 1 1,-4 3-1,-4 5 114,-81 100 1263,-2 2 279,88-103-1606,0 1 0,0 0 0,1 0 0,0 1 0,1-1 0,0 1 0,1-1 0,0 1 0,1 0 0,0 12 0,-9 55 731,4-59-537,0 0 0,-12 21 1,12-27-164,-1 0 0,2 1 1,0 0-1,1 0 0,-3 20 0,6-30-124,0 8 166,1-13-223,0 0 0,0 0 0,0 1 1,0-1-1,0 0 0,0 0 0,0 0 1,0 0-1,0 0 0,0 1 0,0-1 0,0 0 1,0 0-1,0 0 0,0 0 0,0 0 1,0 1-1,0-1 0,0 0 0,0 0 1,0 0-1,0 0 0,0 0 0,1 0 1,-1 1-1,0-1 0,0 0 0,0 0 1,0 0-1,0 0 0,0 0 0,0 0 1,1 0-1,-1 0 0,0 0 0,0 0 1,0 0-1,0 0 0,0 1 0,1-1 1,-1 0-1,0 0 0,0 0 0,0 0 1,0 0-1,0 0 0,1 0 0,-1 0 1,0 0-1,0-1 0,0 1 0,0 0 1,0 0-1,1 0 0,-1 0 0,0 0 1,0 0-1,7-4 38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3T01:43:50.2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0 111 9830,'1025'0'11195,"-994"-2"-10891,0-2 0,0-1 0,-1-1 0,54-18 0,-48 13-242,0 1 0,62-8 1,13 6 205,130-6 325,303 19 618,-520-1-1200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3T01:43:52.2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9830,'8'6'185,"1"1"0,0-1 0,0-1 0,1 0-1,-1 0 1,1-1 0,0 0 0,1 0 0,-1-1 0,0-1 0,13 2-1,-11-2-42,0 1 0,0-1-1,-1 2 1,0 0 0,0 0-1,0 1 1,0 0 0,0 1-1,9 7 1,-5 0 126,1 0 0,1-2 0,0 0 0,0-1 0,1 0 0,0-2 0,1 0 0,0-1 0,0-1 0,0 0 0,1-2 0,28 3 0,-40-6-151,0-1-1,-1 2 0,1-1 1,11 4-1,-18-5-97,0 0-1,0 1 1,0-1-1,0 0 1,0 1-1,0-1 1,0 0-1,0 1 1,-1-1-1,1 1 0,0 0 1,0-1-1,-1 1 1,1-1-1,0 1 1,-1 0-1,1 0 1,0-1-1,-1 1 1,1 0-1,-1 0 1,1 0-1,-1 0 0,0 0 1,1-1-1,-1 1 1,0 0-1,0 0 1,0 0-1,0 0 1,1 0-1,-1 0 1,0 0-1,-1 0 1,1 0-1,0 0 0,0 0 1,0 0-1,-1 0 1,1 0-1,0-1 1,-1 1-1,1 0 1,0 0-1,-1 0 1,0 0-1,1-1 1,-1 1-1,1 0 0,-2 1 1,-4 4 115,0-1-1,-1 1 1,1-1-1,-1-1 1,0 1 0,0-1-1,-1 0 1,1-1-1,-17 6 1,-27 15 509,35-16-399,0-1 1,0 0-1,-1-1 1,1-1-1,-22 4 1,15-3 351,-40 14 0,56-17-479,0 1-1,0 0 0,0 0 1,0 0-1,0 1 0,1 0 1,0 0-1,0 1 0,-6 6 1,-12 18 383,12-19-454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3T01:43:45.7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9830,'0'1151'13199,"0"51"-10014,0-1179-3185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3T01:43:47.69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0 393 9830,'0'5'196,"1"0"-1,0 0 1,0 0-1,0 0 1,4 8-1,2 13 111,1 31 208,-6-38-242,1 0 0,0 1 0,9 26 0,-9-40-174,-1 1 0,1-1 0,1 0 0,-1 0 0,1-1 0,0 1 0,0-1 0,0 0 1,1 0-1,0 0 0,0 0 0,0-1 0,12 7 0,25 23 597,13 8 12,-52-40-659,0 0 0,0 0 0,0 0-1,1-1 1,-1 1 0,0-1 0,1 0-1,-1 0 1,1-1 0,0 1 0,-1-1 0,1 1-1,0-1 1,5-1 0,-2-1 70,0-1 1,0-1-1,0 1 0,-1-1 1,1 0-1,-1-1 1,0 1-1,0-1 0,-1 0 1,0-1-1,6-7 0,6-3 116,-4 1-375,0-1 0,-1 0 0,-1 0 0,-1-1 0,11-24-1,8-10-160,-19 31 147,0 0 0,-1 0 0,-2-1 1,0 0-1,-1-1 0,-1 1 0,4-39 0,-3-158-767,-7 162 566,1 48 306,0 0-1,1 0 0,0 0 0,2-8 0,3-1 28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3T01:43:56.0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0 220 9830,'6'2'149,"-1"-1"1,1 1-1,-1 0 1,0 1-1,0-1 0,0 1 1,0 0-1,0 0 0,-1 1 1,8 6-1,0-1 12,68 63 937,-56-49-305,46 36 0,13 13 666,-70-60-1183,0 0 0,0 1 1,-1 1-1,-1 0 0,12 19 0,-22-31-245,1 0 1,-1 0-1,1 0 0,0 0 0,-1 0 0,1 0 0,0-1 1,0 1-1,0-1 0,0 0 0,0 1 0,0-1 0,0 0 0,1 0 1,-1 0-1,0-1 0,1 1 0,-1-1 0,1 1 0,-1-1 1,0 0-1,1 1 0,-1-1 0,1-1 0,-1 1 0,1 0 0,-1 0 1,0-1-1,1 0 0,-1 1 0,0-1 0,1 0 0,-1 0 1,0 0-1,0 0 0,0-1 0,0 1 0,0-1 0,2-1 0,4-4-86,0 1 0,0-1-1,-1 0 1,0-1-1,-1 0 1,0 0 0,0-1-1,7-11 1,61-143-1325,-53 113 1122,-9 23 71,0 0 0,2 1-1,1 0 1,1 1-1,1 1 1,1 1 0,1 0-1,26-23 1,-6 5-91,-27 23 253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3T01:44:18.9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31 9830,'489'0'5507,"-454"-2"-4686,60-11 1,-56 7-164,45-2-1,599 7 6359,-329 3-6113,166-2-903,-515-1 0,1 2 0,-1-1 0,1 0 0,-1 1 0,0 0 0,1 0 0,-1 1 0,0 0 0,0 0 0,0 0 0,0 0 0,0 1 0,0 0 0,-1 0 0,1 0 0,-1 0 0,6 6 0,-6-3 0,0-1 0,0 1 0,0 0 0,-1 0 0,0 0 0,0 0 0,0 1 0,-1 0 0,0-1 0,-1 1 0,1 0 0,-1 0 0,0 10 0,2 55 0,-2-37 0,1-1 0,9 41 0,-6-51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3T01:44:36.4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15286,'163'1326'0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3T01:44:43.6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82 1 9830,'-2'29'694,"-1"0"0,-7 35-1,0-10-184,2 0 56,-2 3 565,-2 83-1,-1 45 828,-1 19-251,15-46-113,0-136-1547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3T01:44:47.2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81 9830,'31'-14'290,"1"2"-1,1 0 1,0 2-1,0 2 1,1 1-1,41-3 1,207 2 2596,-186 9-2560,-73-1-282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3T01:44:54.1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1481 77 24902,'-1'3'0,"-1"0"0,-1 0 0,-1 0 0,-1 0 0,-1 0 0,-1 0 0,-2 0 0,0 0 0,-2-1 0,0 1 0,-2 0 0,-1 0 0,0-1 0,-2 1 0,-1-1 0,0 1 0,-2-1 0,0 0 0,-1 0 0,-1 0 0,-1 0 0,0 0 0,-1 0 0,-1 0 0,-1-1 0,0 1 0,0-1 0,-2 1 0,1-1 0,-1 0 0,-1 0 0,0 0 0,0 0 0,0-1 0,-1 1 0,1-1 0,-1 1 0,0-1 0,0 0 0,0 0 0,0 0 0,0-1 0,0 1 0,0-1 0,1 1 0,0-1 0,0 0 0,0 0 0,1 0 0,1 0 0,0-1 0,0 1 0,1-1 0,0 1 0,2-1 0,-1 0 0,2 0 0,0 0 0,1 0 0,1 0 0,1 0 0,0 0 0,2-1 0,0 1 0,2-1 0,0 1 0,1-1 0,2 0 0,0 0 0,1 1 0,2-1 0,0 0 0,2 0 0,1 0 0,1 0 0,1 0 0,1 0 0,1 0 0,2 0 0,0 0 0,2 0 0,1 0 0,1 0 0,1 0 0,1 0 0,1 0 0,2 0 0,0 0 0,2 1 0,1-1 0,0 0 0,2 0 0,1 1 0,0-1 0,2 1 0,0-1 0,2 1 0,0 0 0,1 0 0,1 0 0,1 0 0,0 0 0,2 0 0,-1 0 0,2 1 0,0-1 0,1 1 0,0-1 0,0 1 0,1 0 0,1 0 0,0 0 0,0 0 0,0 1 0,1-1 0,0 1 0,0-1 0,0 1 0,0 0 0,0 0 0,0 0 0,0 1 0,-1-1 0,1 1 0,-1-1 0,0 1 0,0 0 0,0 0 0,-1 0 0,-1 0 0,1 1 0,-2-1 0,0 1 0,0-1 0,-1 1 0,-1 0 0,-1 0 0,0 0 0,-1 0 0,-1 0 0,-1 0 0,0 0 0,-2 1 0,0-1 0,-1 1 0,-2-1 0,0 1 0,-1 0 0,-2 0 0,0-1 0,-2 1 0,0 0 0,-2 0 0,-1 0 0,-1 0 0,-1 0 0,-1 0 0,-1 0 0,-1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3T01:45:02.6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1193 20420,'189'0'0,"-189"-1192"0,-189 1654 0,189 268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3T01:45:09.4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9830,'0'42'661,"3"119"1530,0-130-1559,1 0 0,2 0 0,11 38 1,77 186 2396,-54-155-1930,-4 2 1,23 109 0,-55-174-866,-4-31-168,0 0 0,1 1 0,0-1 0,-1 0 0,2 0 0,-1 0 0,1 0 0,0 0 0,0 0 0,1 0 0,0-1 0,5 8 0,-8-12-42,0-1 0,1 1 0,-1-1 0,1 1 0,-1-1 0,0 0 0,1 1 0,-1-1 0,1 0 0,-1 0 0,1 1 0,0-1 0,-1 0 0,1 0-1,-1 0 1,1 1 0,-1-1 0,1 0 0,-1 0 0,1 0 0,0 0 0,-1 0 0,1 0 0,-1 0 0,1 0 0,0-1 0,-1 1 0,1 0 0,-1 0 0,1 0 0,-1-1 0,1 1 0,-1 0 0,1 0 0,-1-1 0,1 1 0,-1 0 0,1-1 0,-1 1 0,0-1 0,1 1 0,-1-1 0,0 1 0,1-1 0,-1 1 0,0-1 0,1 1 0,-1-1 0,0 1 0,0-1 0,0 1 0,0-1 0,1 1 0,-1-1 0,0 0 0,0 0 0,8-39 700,-8 40-736,6-88-964,-7-133 1,-3 69-445,6 85 655,0 44 525,-1-1-1,-1 1 1,-1-1-1,-1 1 1,-1 0-1,-1 0 1,-8-27-1,7 38 120,0 0 1,-1 1-1,-1-1 1,0 1-1,0 1 0,-14-15 1,4 10-1302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10F629-DED6-A6DB-1D17-5563A202A9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84EA936-B6B6-656C-EF9D-3F5F8A4D17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29D3E7-C235-7CB1-8921-8F5FCDEC1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1B9AE-D528-4DD1-B990-7CC94EEDA951}" type="datetimeFigureOut">
              <a:rPr lang="es-CO" smtClean="0"/>
              <a:t>2/09/2026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0089CC-4268-556B-B131-A6E0BDCA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4B0A01-AB3E-089A-E0A4-49F0EE461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0F06-220A-4C25-B4BC-6C595D4879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94458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846516-542D-37FD-411A-A6A6685E8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00DDB5-E9A5-A93D-55B2-8F4B12CC9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BC821B-E1F3-A49B-3AAF-D5DAA93C5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1B9AE-D528-4DD1-B990-7CC94EEDA951}" type="datetimeFigureOut">
              <a:rPr lang="es-CO" smtClean="0"/>
              <a:t>2/09/2026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BAB751-DD34-6D54-378B-52C8E2265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87D7AD-1971-45E0-BE82-8BA58FF18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0F06-220A-4C25-B4BC-6C595D4879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02756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0EF78F-FE83-6810-65CA-BB8E83B2D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E1F518F-DF6B-E4D4-1DD5-13401DF0EA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8BB73F-8941-3939-AB90-5ED30A1ED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1B9AE-D528-4DD1-B990-7CC94EEDA951}" type="datetimeFigureOut">
              <a:rPr lang="es-CO" smtClean="0"/>
              <a:t>2/09/2026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FDFEE6-B301-86C4-A9A8-8B408B0BC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BF4658-89BE-9BF9-15EF-43FFAFED3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0F06-220A-4C25-B4BC-6C595D4879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59854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53099D-D03C-7164-82DB-07F96771E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C56626-8493-EEE7-ACEE-C1B729652D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8B6B586-C0F4-26F7-0480-E997E05EBA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73FEB47-4DD4-8B91-81FD-619BC4152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1B9AE-D528-4DD1-B990-7CC94EEDA951}" type="datetimeFigureOut">
              <a:rPr lang="es-CO" smtClean="0"/>
              <a:t>2/09/2026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6537237-D1DA-F722-8C76-2EB39928E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4FC4091-A55D-6823-F425-12C72ECD4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0F06-220A-4C25-B4BC-6C595D4879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99965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F0CDCC-F92B-2C66-C482-3A673413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9B1B25E-9B66-D114-70E4-E28D605B9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4B9BFCF-37EE-5C9A-E936-0FF72DCAE6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2DCD26A-3F15-57F7-DF86-5416300392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7893896-9476-03DC-3522-AC925AC456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73300C0-46A5-8190-FD66-51E58B613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1B9AE-D528-4DD1-B990-7CC94EEDA951}" type="datetimeFigureOut">
              <a:rPr lang="es-CO" smtClean="0"/>
              <a:t>2/09/2026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A9956F1-18A4-28E1-3E91-29D50C1D8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A2F1569-4B96-85A5-91EC-56DC5FD0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0F06-220A-4C25-B4BC-6C595D4879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56538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E5608F-17E9-2C40-1123-7D920496A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1AF6782-0DBD-0487-2649-F7BB03105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1B9AE-D528-4DD1-B990-7CC94EEDA951}" type="datetimeFigureOut">
              <a:rPr lang="es-CO" smtClean="0"/>
              <a:t>2/09/2026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4266D17-C006-6B63-06CD-819057BC7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8A7FF79-E250-B138-8962-775CE08C8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0F06-220A-4C25-B4BC-6C595D4879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68244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AE50B0D-B330-5507-8CC8-1A331F950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1B9AE-D528-4DD1-B990-7CC94EEDA951}" type="datetimeFigureOut">
              <a:rPr lang="es-CO" smtClean="0"/>
              <a:t>2/09/2026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7DE25FE-936B-70C5-FCE1-5212898ED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FC10ADA-9439-17EB-7AA5-BB9398D6A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0F06-220A-4C25-B4BC-6C595D4879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07271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A54DA4-7284-3EE9-5F4A-44333B9FB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71E8BF-ECA8-3595-9608-E0A4C874B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293A768-C545-7A69-02C2-075E1631F6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D938AA0-7D4C-DFD4-3649-9D07B724E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1B9AE-D528-4DD1-B990-7CC94EEDA951}" type="datetimeFigureOut">
              <a:rPr lang="es-CO" smtClean="0"/>
              <a:t>2/09/2026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E4D951-E3EE-2E7A-94A3-AAB81D663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268675A-6C31-8B0B-1441-C9DB43A2D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0F06-220A-4C25-B4BC-6C595D4879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8101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8274DA-1699-89AE-F291-D82F9DBB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FECBCFD-B834-0F26-F75F-0638D7CD1B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C3B7DC-17A5-E538-CFEE-389BD355FA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61EB71B-6FCC-E3B8-3A4E-46334D3DC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1B9AE-D528-4DD1-B990-7CC94EEDA951}" type="datetimeFigureOut">
              <a:rPr lang="es-CO" smtClean="0"/>
              <a:t>2/09/2026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0119E25-9E6A-80F2-C0E8-19BA546E9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83B771-2584-442A-AA2E-A335BAE71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0F06-220A-4C25-B4BC-6C595D4879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06110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686825-6B09-7257-FB0E-46F7FA26C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E69E835-A828-5D48-087E-07B1ABDADA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968BFF-BE15-C833-01D0-2629241A5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1B9AE-D528-4DD1-B990-7CC94EEDA951}" type="datetimeFigureOut">
              <a:rPr lang="es-CO" smtClean="0"/>
              <a:t>2/09/2026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F440CC-AEAC-8B96-1ECC-81FDB09DA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F3F8EF-D563-F4F7-ED64-DD7C27222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0F06-220A-4C25-B4BC-6C595D4879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18761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0B7C52-0508-6189-88F8-7ED183954F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8C192DF-0638-1993-86E3-AA031433E1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72C1AD1-D16A-40D2-DABB-79DA70311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1B9AE-D528-4DD1-B990-7CC94EEDA951}" type="datetimeFigureOut">
              <a:rPr lang="es-CO" smtClean="0"/>
              <a:t>2/09/2026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0A7DC-FE48-E471-50A4-1B817A6FE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B719D5-1A02-F975-3F37-0B7B041EE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0F06-220A-4C25-B4BC-6C595D4879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9049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65BFD0C-CE9F-B28A-BE9C-D84B23E3D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36741E-DF65-83DB-3BF0-C6CA22337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9BBA00-3B54-3DD8-BB07-BC3D0194F4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D1B9AE-D528-4DD1-B990-7CC94EEDA951}" type="datetimeFigureOut">
              <a:rPr lang="es-CO" smtClean="0"/>
              <a:t>2/09/2026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29C612-570E-2AD0-1B3D-3C752A62F3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7DB33E-EEDE-08C5-E844-B29A9EE4F2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620F06-220A-4C25-B4BC-6C595D4879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17578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6.png"/><Relationship Id="rId3" Type="http://schemas.openxmlformats.org/officeDocument/2006/relationships/image" Target="../media/image1.emf"/><Relationship Id="rId7" Type="http://schemas.openxmlformats.org/officeDocument/2006/relationships/image" Target="../media/image3.png"/><Relationship Id="rId12" Type="http://schemas.openxmlformats.org/officeDocument/2006/relationships/customXml" Target="../ink/ink5.xml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customXml" Target="../ink/ink13.xml"/><Relationship Id="rId26" Type="http://schemas.openxmlformats.org/officeDocument/2006/relationships/customXml" Target="../ink/ink17.xml"/><Relationship Id="rId39" Type="http://schemas.openxmlformats.org/officeDocument/2006/relationships/image" Target="../media/image24.png"/><Relationship Id="rId21" Type="http://schemas.openxmlformats.org/officeDocument/2006/relationships/image" Target="../media/image15.png"/><Relationship Id="rId34" Type="http://schemas.openxmlformats.org/officeDocument/2006/relationships/customXml" Target="../ink/ink21.xml"/><Relationship Id="rId42" Type="http://schemas.openxmlformats.org/officeDocument/2006/relationships/customXml" Target="../ink/ink25.xml"/><Relationship Id="rId7" Type="http://schemas.openxmlformats.org/officeDocument/2006/relationships/image" Target="../media/image8.png"/><Relationship Id="rId2" Type="http://schemas.openxmlformats.org/officeDocument/2006/relationships/customXml" Target="../ink/ink6.xml"/><Relationship Id="rId16" Type="http://schemas.openxmlformats.org/officeDocument/2006/relationships/customXml" Target="../ink/ink12.xml"/><Relationship Id="rId29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.xml"/><Relationship Id="rId11" Type="http://schemas.openxmlformats.org/officeDocument/2006/relationships/image" Target="../media/image10.png"/><Relationship Id="rId24" Type="http://schemas.openxmlformats.org/officeDocument/2006/relationships/customXml" Target="../ink/ink16.xml"/><Relationship Id="rId32" Type="http://schemas.openxmlformats.org/officeDocument/2006/relationships/customXml" Target="../ink/ink20.xml"/><Relationship Id="rId37" Type="http://schemas.openxmlformats.org/officeDocument/2006/relationships/image" Target="../media/image23.png"/><Relationship Id="rId40" Type="http://schemas.openxmlformats.org/officeDocument/2006/relationships/customXml" Target="../ink/ink24.xml"/><Relationship Id="rId45" Type="http://schemas.openxmlformats.org/officeDocument/2006/relationships/image" Target="../media/image27.png"/><Relationship Id="rId5" Type="http://schemas.openxmlformats.org/officeDocument/2006/relationships/image" Target="../media/image7.emf"/><Relationship Id="rId15" Type="http://schemas.openxmlformats.org/officeDocument/2006/relationships/image" Target="../media/image12.png"/><Relationship Id="rId23" Type="http://schemas.openxmlformats.org/officeDocument/2006/relationships/image" Target="../media/image16.png"/><Relationship Id="rId28" Type="http://schemas.openxmlformats.org/officeDocument/2006/relationships/customXml" Target="../ink/ink18.xml"/><Relationship Id="rId36" Type="http://schemas.openxmlformats.org/officeDocument/2006/relationships/customXml" Target="../ink/ink22.xml"/><Relationship Id="rId10" Type="http://schemas.openxmlformats.org/officeDocument/2006/relationships/customXml" Target="../ink/ink9.xml"/><Relationship Id="rId19" Type="http://schemas.openxmlformats.org/officeDocument/2006/relationships/image" Target="../media/image14.png"/><Relationship Id="rId31" Type="http://schemas.openxmlformats.org/officeDocument/2006/relationships/image" Target="../media/image20.png"/><Relationship Id="rId44" Type="http://schemas.openxmlformats.org/officeDocument/2006/relationships/customXml" Target="../ink/ink26.xml"/><Relationship Id="rId4" Type="http://schemas.openxmlformats.org/officeDocument/2006/relationships/oleObject" Target="../embeddings/oleObject2.bin"/><Relationship Id="rId9" Type="http://schemas.openxmlformats.org/officeDocument/2006/relationships/image" Target="../media/image9.png"/><Relationship Id="rId14" Type="http://schemas.openxmlformats.org/officeDocument/2006/relationships/customXml" Target="../ink/ink11.xml"/><Relationship Id="rId22" Type="http://schemas.openxmlformats.org/officeDocument/2006/relationships/customXml" Target="../ink/ink15.xml"/><Relationship Id="rId27" Type="http://schemas.openxmlformats.org/officeDocument/2006/relationships/image" Target="../media/image18.png"/><Relationship Id="rId30" Type="http://schemas.openxmlformats.org/officeDocument/2006/relationships/customXml" Target="../ink/ink19.xml"/><Relationship Id="rId35" Type="http://schemas.openxmlformats.org/officeDocument/2006/relationships/image" Target="../media/image22.png"/><Relationship Id="rId43" Type="http://schemas.openxmlformats.org/officeDocument/2006/relationships/image" Target="../media/image26.png"/><Relationship Id="rId8" Type="http://schemas.openxmlformats.org/officeDocument/2006/relationships/customXml" Target="../ink/ink8.xml"/><Relationship Id="rId3" Type="http://schemas.openxmlformats.org/officeDocument/2006/relationships/image" Target="../media/image5.png"/><Relationship Id="rId12" Type="http://schemas.openxmlformats.org/officeDocument/2006/relationships/customXml" Target="../ink/ink10.xml"/><Relationship Id="rId17" Type="http://schemas.openxmlformats.org/officeDocument/2006/relationships/image" Target="../media/image13.png"/><Relationship Id="rId25" Type="http://schemas.openxmlformats.org/officeDocument/2006/relationships/image" Target="../media/image17.png"/><Relationship Id="rId33" Type="http://schemas.openxmlformats.org/officeDocument/2006/relationships/image" Target="../media/image21.png"/><Relationship Id="rId38" Type="http://schemas.openxmlformats.org/officeDocument/2006/relationships/customXml" Target="../ink/ink23.xml"/><Relationship Id="rId20" Type="http://schemas.openxmlformats.org/officeDocument/2006/relationships/customXml" Target="../ink/ink14.xml"/><Relationship Id="rId41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F570F4-7A08-3790-C9A3-1DBDB33962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Mediciones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F1EF528-07F9-BE7D-A40A-D588F291DB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Ing. Juan Carlos Vizcaino Aponte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19641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4360A226-464F-6550-7332-35FB87E781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0039995"/>
              </p:ext>
            </p:extLst>
          </p:nvPr>
        </p:nvGraphicFramePr>
        <p:xfrm>
          <a:off x="836579" y="272375"/>
          <a:ext cx="10068127" cy="55569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6619726" imgH="4804494" progId="">
                  <p:embed/>
                </p:oleObj>
              </mc:Choice>
              <mc:Fallback>
                <p:oleObj r:id="rId2" imgW="6619726" imgH="4804494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36579" y="272375"/>
                        <a:ext cx="10068127" cy="55569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8D609BD3-9EFB-F3C4-A834-7A2C4F30E26C}"/>
                  </a:ext>
                </a:extLst>
              </p14:cNvPr>
              <p14:cNvContentPartPr/>
              <p14:nvPr/>
            </p14:nvContentPartPr>
            <p14:xfrm>
              <a:off x="4763650" y="3316925"/>
              <a:ext cx="752400" cy="87768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8D609BD3-9EFB-F3C4-A834-7A2C4F30E26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45650" y="3298925"/>
                <a:ext cx="788040" cy="91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E02BBF66-BCEE-44CE-6A6C-C46A5F9A53CF}"/>
                  </a:ext>
                </a:extLst>
              </p14:cNvPr>
              <p14:cNvContentPartPr/>
              <p14:nvPr/>
            </p14:nvContentPartPr>
            <p14:xfrm>
              <a:off x="1778530" y="3909125"/>
              <a:ext cx="556920" cy="566280"/>
            </p14:xfrm>
          </p:contentPart>
        </mc:Choice>
        <mc:Fallback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E02BBF66-BCEE-44CE-6A6C-C46A5F9A53C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60530" y="3891125"/>
                <a:ext cx="592560" cy="60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2C8B7870-2142-E084-15A3-948A2C34CB48}"/>
                  </a:ext>
                </a:extLst>
              </p14:cNvPr>
              <p14:cNvContentPartPr/>
              <p14:nvPr/>
            </p14:nvContentPartPr>
            <p14:xfrm>
              <a:off x="10172650" y="3530405"/>
              <a:ext cx="549720" cy="576000"/>
            </p14:xfrm>
          </p:contentPart>
        </mc:Choice>
        <mc:Fallback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2C8B7870-2142-E084-15A3-948A2C34CB4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154650" y="3512765"/>
                <a:ext cx="585360" cy="61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7A8753BD-057A-F9B3-8E5F-862657DE0A9A}"/>
                  </a:ext>
                </a:extLst>
              </p14:cNvPr>
              <p14:cNvContentPartPr/>
              <p14:nvPr/>
            </p14:nvContentPartPr>
            <p14:xfrm>
              <a:off x="4999810" y="1283645"/>
              <a:ext cx="360" cy="360"/>
            </p14:xfrm>
          </p:contentPart>
        </mc:Choice>
        <mc:Fallback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7A8753BD-057A-F9B3-8E5F-862657DE0A9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982170" y="126600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9054E9F7-3876-4F90-7C22-640FE6018DD3}"/>
                  </a:ext>
                </a:extLst>
              </p14:cNvPr>
              <p14:cNvContentPartPr/>
              <p14:nvPr/>
            </p14:nvContentPartPr>
            <p14:xfrm>
              <a:off x="5095210" y="1584245"/>
              <a:ext cx="491040" cy="43200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9054E9F7-3876-4F90-7C22-640FE6018DD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077570" y="1566605"/>
                <a:ext cx="526680" cy="46764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CuadroTexto 7">
            <a:extLst>
              <a:ext uri="{FF2B5EF4-FFF2-40B4-BE49-F238E27FC236}">
                <a16:creationId xmlns:a16="http://schemas.microsoft.com/office/drawing/2014/main" id="{13CD0F5F-0B7A-BC30-8BE9-BB7CAC8A6803}"/>
              </a:ext>
            </a:extLst>
          </p:cNvPr>
          <p:cNvSpPr txBox="1"/>
          <p:nvPr/>
        </p:nvSpPr>
        <p:spPr>
          <a:xfrm>
            <a:off x="4357991" y="5145932"/>
            <a:ext cx="4464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Medir voltaje paralelo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71259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56D443E9-04B0-99DF-8F7F-1EF4E0BC49F6}"/>
                  </a:ext>
                </a:extLst>
              </p14:cNvPr>
              <p14:cNvContentPartPr/>
              <p14:nvPr/>
            </p14:nvContentPartPr>
            <p14:xfrm>
              <a:off x="2120170" y="2188685"/>
              <a:ext cx="360" cy="360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56D443E9-04B0-99DF-8F7F-1EF4E0BC49F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02170" y="2170685"/>
                <a:ext cx="36000" cy="360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9C2665C7-8377-D7E9-569E-8D67910982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9035948"/>
              </p:ext>
            </p:extLst>
          </p:nvPr>
        </p:nvGraphicFramePr>
        <p:xfrm>
          <a:off x="175098" y="119496"/>
          <a:ext cx="11468911" cy="6329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6072676" imgH="3793049" progId="">
                  <p:embed/>
                </p:oleObj>
              </mc:Choice>
              <mc:Fallback>
                <p:oleObj r:id="rId4" imgW="6072676" imgH="3793049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5098" y="119496"/>
                        <a:ext cx="11468911" cy="63299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44D87D29-FB4F-3BCA-E830-FBEF7502C64A}"/>
                  </a:ext>
                </a:extLst>
              </p14:cNvPr>
              <p14:cNvContentPartPr/>
              <p14:nvPr/>
            </p14:nvContentPartPr>
            <p14:xfrm>
              <a:off x="6789370" y="6073085"/>
              <a:ext cx="728280" cy="299520"/>
            </p14:xfrm>
          </p:contentPart>
        </mc:Choice>
        <mc:Fallback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44D87D29-FB4F-3BCA-E830-FBEF7502C64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71730" y="6055085"/>
                <a:ext cx="763920" cy="33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241241D3-EE8E-A7DA-7D44-5876A9C1038A}"/>
                  </a:ext>
                </a:extLst>
              </p14:cNvPr>
              <p14:cNvContentPartPr/>
              <p14:nvPr/>
            </p14:nvContentPartPr>
            <p14:xfrm>
              <a:off x="7937410" y="2499725"/>
              <a:ext cx="471960" cy="559080"/>
            </p14:xfrm>
          </p:contentPart>
        </mc:Choice>
        <mc:Fallback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241241D3-EE8E-A7DA-7D44-5876A9C1038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919770" y="2482085"/>
                <a:ext cx="507600" cy="59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380AD328-B11A-E183-BEF3-9CF67797FBFB}"/>
                  </a:ext>
                </a:extLst>
              </p14:cNvPr>
              <p14:cNvContentPartPr/>
              <p14:nvPr/>
            </p14:nvContentPartPr>
            <p14:xfrm>
              <a:off x="9931450" y="4795445"/>
              <a:ext cx="1139040" cy="108360"/>
            </p14:xfrm>
          </p:contentPart>
        </mc:Choice>
        <mc:Fallback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380AD328-B11A-E183-BEF3-9CF67797FBF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913810" y="4777445"/>
                <a:ext cx="117468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146E4455-A2CB-AE69-48CE-863DDAECF716}"/>
                  </a:ext>
                </a:extLst>
              </p14:cNvPr>
              <p14:cNvContentPartPr/>
              <p14:nvPr/>
            </p14:nvContentPartPr>
            <p14:xfrm>
              <a:off x="7615930" y="3890765"/>
              <a:ext cx="739800" cy="350640"/>
            </p14:xfrm>
          </p:contentPart>
        </mc:Choice>
        <mc:Fallback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146E4455-A2CB-AE69-48CE-863DDAECF71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598290" y="3873125"/>
                <a:ext cx="775440" cy="38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CE97CA7B-5E7E-994A-9071-9CA429680C9B}"/>
                  </a:ext>
                </a:extLst>
              </p14:cNvPr>
              <p14:cNvContentPartPr/>
              <p14:nvPr/>
            </p14:nvContentPartPr>
            <p14:xfrm>
              <a:off x="8229370" y="2915165"/>
              <a:ext cx="238680" cy="196920"/>
            </p14:xfrm>
          </p:contentPart>
        </mc:Choice>
        <mc:Fallback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CE97CA7B-5E7E-994A-9071-9CA429680C9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211370" y="2897165"/>
                <a:ext cx="274320" cy="23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BF24BE43-1246-437B-1B89-FE23232D830B}"/>
                  </a:ext>
                </a:extLst>
              </p14:cNvPr>
              <p14:cNvContentPartPr/>
              <p14:nvPr/>
            </p14:nvContentPartPr>
            <p14:xfrm>
              <a:off x="7324330" y="6071645"/>
              <a:ext cx="196560" cy="221040"/>
            </p14:xfrm>
          </p:contentPart>
        </mc:Choice>
        <mc:Fallback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BF24BE43-1246-437B-1B89-FE23232D830B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306690" y="6053645"/>
                <a:ext cx="232200" cy="25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2" name="Entrada de lápiz 11">
                <a:extLst>
                  <a:ext uri="{FF2B5EF4-FFF2-40B4-BE49-F238E27FC236}">
                    <a16:creationId xmlns:a16="http://schemas.microsoft.com/office/drawing/2014/main" id="{80CCAEE3-2F51-71D3-2EAC-F05B687DF63F}"/>
                  </a:ext>
                </a:extLst>
              </p14:cNvPr>
              <p14:cNvContentPartPr/>
              <p14:nvPr/>
            </p14:nvContentPartPr>
            <p14:xfrm>
              <a:off x="10855570" y="4814525"/>
              <a:ext cx="165960" cy="20160"/>
            </p14:xfrm>
          </p:contentPart>
        </mc:Choice>
        <mc:Fallback>
          <p:pic>
            <p:nvPicPr>
              <p:cNvPr id="12" name="Entrada de lápiz 11">
                <a:extLst>
                  <a:ext uri="{FF2B5EF4-FFF2-40B4-BE49-F238E27FC236}">
                    <a16:creationId xmlns:a16="http://schemas.microsoft.com/office/drawing/2014/main" id="{80CCAEE3-2F51-71D3-2EAC-F05B687DF63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837570" y="4796885"/>
                <a:ext cx="201600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3" name="Entrada de lápiz 12">
                <a:extLst>
                  <a:ext uri="{FF2B5EF4-FFF2-40B4-BE49-F238E27FC236}">
                    <a16:creationId xmlns:a16="http://schemas.microsoft.com/office/drawing/2014/main" id="{728C28BA-D867-0863-12E2-7701AB9E0AEB}"/>
                  </a:ext>
                </a:extLst>
              </p14:cNvPr>
              <p14:cNvContentPartPr/>
              <p14:nvPr/>
            </p14:nvContentPartPr>
            <p14:xfrm>
              <a:off x="10932250" y="4824605"/>
              <a:ext cx="118080" cy="252000"/>
            </p14:xfrm>
          </p:contentPart>
        </mc:Choice>
        <mc:Fallback>
          <p:pic>
            <p:nvPicPr>
              <p:cNvPr id="13" name="Entrada de lápiz 12">
                <a:extLst>
                  <a:ext uri="{FF2B5EF4-FFF2-40B4-BE49-F238E27FC236}">
                    <a16:creationId xmlns:a16="http://schemas.microsoft.com/office/drawing/2014/main" id="{728C28BA-D867-0863-12E2-7701AB9E0AE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914610" y="4806965"/>
                <a:ext cx="153720" cy="287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upo 18">
            <a:extLst>
              <a:ext uri="{FF2B5EF4-FFF2-40B4-BE49-F238E27FC236}">
                <a16:creationId xmlns:a16="http://schemas.microsoft.com/office/drawing/2014/main" id="{6EB6BF5F-6BBC-B7E9-2DB3-4AEA7DEE5B56}"/>
              </a:ext>
            </a:extLst>
          </p:cNvPr>
          <p:cNvGrpSpPr/>
          <p:nvPr/>
        </p:nvGrpSpPr>
        <p:grpSpPr>
          <a:xfrm>
            <a:off x="7674610" y="6244805"/>
            <a:ext cx="939600" cy="181080"/>
            <a:chOff x="7674610" y="6244805"/>
            <a:chExt cx="939600" cy="18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7" name="Entrada de lápiz 16">
                  <a:extLst>
                    <a:ext uri="{FF2B5EF4-FFF2-40B4-BE49-F238E27FC236}">
                      <a16:creationId xmlns:a16="http://schemas.microsoft.com/office/drawing/2014/main" id="{F6B55B7A-BAAF-1189-711E-EB7501BB6873}"/>
                    </a:ext>
                  </a:extLst>
                </p14:cNvPr>
                <p14:cNvContentPartPr/>
                <p14:nvPr/>
              </p14:nvContentPartPr>
              <p14:xfrm>
                <a:off x="7674610" y="6331565"/>
                <a:ext cx="835920" cy="39960"/>
              </p14:xfrm>
            </p:contentPart>
          </mc:Choice>
          <mc:Fallback>
            <p:pic>
              <p:nvPicPr>
                <p:cNvPr id="17" name="Entrada de lápiz 16">
                  <a:extLst>
                    <a:ext uri="{FF2B5EF4-FFF2-40B4-BE49-F238E27FC236}">
                      <a16:creationId xmlns:a16="http://schemas.microsoft.com/office/drawing/2014/main" id="{F6B55B7A-BAAF-1189-711E-EB7501BB687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656610" y="6313925"/>
                  <a:ext cx="8715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8" name="Entrada de lápiz 17">
                  <a:extLst>
                    <a:ext uri="{FF2B5EF4-FFF2-40B4-BE49-F238E27FC236}">
                      <a16:creationId xmlns:a16="http://schemas.microsoft.com/office/drawing/2014/main" id="{1A710DEE-C35E-3B41-0324-6FD16ABF7E68}"/>
                    </a:ext>
                  </a:extLst>
                </p14:cNvPr>
                <p14:cNvContentPartPr/>
                <p14:nvPr/>
              </p14:nvContentPartPr>
              <p14:xfrm>
                <a:off x="8404330" y="6244805"/>
                <a:ext cx="209880" cy="181080"/>
              </p14:xfrm>
            </p:contentPart>
          </mc:Choice>
          <mc:Fallback>
            <p:pic>
              <p:nvPicPr>
                <p:cNvPr id="18" name="Entrada de lápiz 17">
                  <a:extLst>
                    <a:ext uri="{FF2B5EF4-FFF2-40B4-BE49-F238E27FC236}">
                      <a16:creationId xmlns:a16="http://schemas.microsoft.com/office/drawing/2014/main" id="{1A710DEE-C35E-3B41-0324-6FD16ABF7E6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386690" y="6227165"/>
                  <a:ext cx="245520" cy="21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6B841C97-9A95-65B2-5233-59D31CE2318B}"/>
              </a:ext>
            </a:extLst>
          </p:cNvPr>
          <p:cNvGrpSpPr/>
          <p:nvPr/>
        </p:nvGrpSpPr>
        <p:grpSpPr>
          <a:xfrm>
            <a:off x="9036850" y="2674685"/>
            <a:ext cx="319680" cy="902880"/>
            <a:chOff x="9036850" y="2674685"/>
            <a:chExt cx="319680" cy="90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4" name="Entrada de lápiz 13">
                  <a:extLst>
                    <a:ext uri="{FF2B5EF4-FFF2-40B4-BE49-F238E27FC236}">
                      <a16:creationId xmlns:a16="http://schemas.microsoft.com/office/drawing/2014/main" id="{5457E030-A35D-1455-5F20-51A5B40A9619}"/>
                    </a:ext>
                  </a:extLst>
                </p14:cNvPr>
                <p14:cNvContentPartPr/>
                <p14:nvPr/>
              </p14:nvContentPartPr>
              <p14:xfrm>
                <a:off x="9211810" y="2674685"/>
                <a:ext cx="360" cy="855720"/>
              </p14:xfrm>
            </p:contentPart>
          </mc:Choice>
          <mc:Fallback>
            <p:pic>
              <p:nvPicPr>
                <p:cNvPr id="14" name="Entrada de lápiz 13">
                  <a:extLst>
                    <a:ext uri="{FF2B5EF4-FFF2-40B4-BE49-F238E27FC236}">
                      <a16:creationId xmlns:a16="http://schemas.microsoft.com/office/drawing/2014/main" id="{5457E030-A35D-1455-5F20-51A5B40A961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194170" y="2657045"/>
                  <a:ext cx="36000" cy="89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5" name="Entrada de lápiz 14">
                  <a:extLst>
                    <a:ext uri="{FF2B5EF4-FFF2-40B4-BE49-F238E27FC236}">
                      <a16:creationId xmlns:a16="http://schemas.microsoft.com/office/drawing/2014/main" id="{E8BBFB57-548E-6423-92CD-293151D7D8C1}"/>
                    </a:ext>
                  </a:extLst>
                </p14:cNvPr>
                <p14:cNvContentPartPr/>
                <p14:nvPr/>
              </p14:nvContentPartPr>
              <p14:xfrm>
                <a:off x="9046570" y="3292445"/>
                <a:ext cx="198720" cy="285120"/>
              </p14:xfrm>
            </p:contentPart>
          </mc:Choice>
          <mc:Fallback>
            <p:pic>
              <p:nvPicPr>
                <p:cNvPr id="15" name="Entrada de lápiz 14">
                  <a:extLst>
                    <a:ext uri="{FF2B5EF4-FFF2-40B4-BE49-F238E27FC236}">
                      <a16:creationId xmlns:a16="http://schemas.microsoft.com/office/drawing/2014/main" id="{E8BBFB57-548E-6423-92CD-293151D7D8C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028570" y="3274805"/>
                  <a:ext cx="23436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0" name="Entrada de lápiz 19">
                  <a:extLst>
                    <a:ext uri="{FF2B5EF4-FFF2-40B4-BE49-F238E27FC236}">
                      <a16:creationId xmlns:a16="http://schemas.microsoft.com/office/drawing/2014/main" id="{E08CD2AE-48AB-A234-1CE9-1C7F2DA7E84A}"/>
                    </a:ext>
                  </a:extLst>
                </p14:cNvPr>
                <p14:cNvContentPartPr/>
                <p14:nvPr/>
              </p14:nvContentPartPr>
              <p14:xfrm>
                <a:off x="9036850" y="3315485"/>
                <a:ext cx="319680" cy="221760"/>
              </p14:xfrm>
            </p:contentPart>
          </mc:Choice>
          <mc:Fallback>
            <p:pic>
              <p:nvPicPr>
                <p:cNvPr id="20" name="Entrada de lápiz 19">
                  <a:extLst>
                    <a:ext uri="{FF2B5EF4-FFF2-40B4-BE49-F238E27FC236}">
                      <a16:creationId xmlns:a16="http://schemas.microsoft.com/office/drawing/2014/main" id="{E08CD2AE-48AB-A234-1CE9-1C7F2DA7E84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018850" y="3297845"/>
                  <a:ext cx="355320" cy="257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25" name="Entrada de lápiz 24">
                <a:extLst>
                  <a:ext uri="{FF2B5EF4-FFF2-40B4-BE49-F238E27FC236}">
                    <a16:creationId xmlns:a16="http://schemas.microsoft.com/office/drawing/2014/main" id="{3FE95BAF-DF3E-BFCD-8D86-3BE03EC3F9B1}"/>
                  </a:ext>
                </a:extLst>
              </p14:cNvPr>
              <p14:cNvContentPartPr/>
              <p14:nvPr/>
            </p14:nvContentPartPr>
            <p14:xfrm>
              <a:off x="10067530" y="3821645"/>
              <a:ext cx="883800" cy="136440"/>
            </p14:xfrm>
          </p:contentPart>
        </mc:Choice>
        <mc:Fallback>
          <p:pic>
            <p:nvPicPr>
              <p:cNvPr id="25" name="Entrada de lápiz 24">
                <a:extLst>
                  <a:ext uri="{FF2B5EF4-FFF2-40B4-BE49-F238E27FC236}">
                    <a16:creationId xmlns:a16="http://schemas.microsoft.com/office/drawing/2014/main" id="{3FE95BAF-DF3E-BFCD-8D86-3BE03EC3F9B1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0049890" y="3804005"/>
                <a:ext cx="919440" cy="1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29" name="Entrada de lápiz 28">
                <a:extLst>
                  <a:ext uri="{FF2B5EF4-FFF2-40B4-BE49-F238E27FC236}">
                    <a16:creationId xmlns:a16="http://schemas.microsoft.com/office/drawing/2014/main" id="{EBED2D81-53AF-2065-AB84-4393E7A75157}"/>
                  </a:ext>
                </a:extLst>
              </p14:cNvPr>
              <p14:cNvContentPartPr/>
              <p14:nvPr/>
            </p14:nvContentPartPr>
            <p14:xfrm>
              <a:off x="11069770" y="3588725"/>
              <a:ext cx="59040" cy="477720"/>
            </p14:xfrm>
          </p:contentPart>
        </mc:Choice>
        <mc:Fallback>
          <p:pic>
            <p:nvPicPr>
              <p:cNvPr id="29" name="Entrada de lápiz 28">
                <a:extLst>
                  <a:ext uri="{FF2B5EF4-FFF2-40B4-BE49-F238E27FC236}">
                    <a16:creationId xmlns:a16="http://schemas.microsoft.com/office/drawing/2014/main" id="{EBED2D81-53AF-2065-AB84-4393E7A75157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1051770" y="3570725"/>
                <a:ext cx="94680" cy="51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30" name="Entrada de lápiz 29">
                <a:extLst>
                  <a:ext uri="{FF2B5EF4-FFF2-40B4-BE49-F238E27FC236}">
                    <a16:creationId xmlns:a16="http://schemas.microsoft.com/office/drawing/2014/main" id="{6534B6B1-1080-7F21-FBC4-25C29252B440}"/>
                  </a:ext>
                </a:extLst>
              </p14:cNvPr>
              <p14:cNvContentPartPr/>
              <p14:nvPr/>
            </p14:nvContentPartPr>
            <p14:xfrm>
              <a:off x="11088850" y="4484045"/>
              <a:ext cx="29520" cy="359280"/>
            </p14:xfrm>
          </p:contentPart>
        </mc:Choice>
        <mc:Fallback>
          <p:pic>
            <p:nvPicPr>
              <p:cNvPr id="30" name="Entrada de lápiz 29">
                <a:extLst>
                  <a:ext uri="{FF2B5EF4-FFF2-40B4-BE49-F238E27FC236}">
                    <a16:creationId xmlns:a16="http://schemas.microsoft.com/office/drawing/2014/main" id="{6534B6B1-1080-7F21-FBC4-25C29252B440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1070850" y="4466405"/>
                <a:ext cx="65160" cy="39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31" name="Entrada de lápiz 30">
                <a:extLst>
                  <a:ext uri="{FF2B5EF4-FFF2-40B4-BE49-F238E27FC236}">
                    <a16:creationId xmlns:a16="http://schemas.microsoft.com/office/drawing/2014/main" id="{BE38F08D-EA37-B305-7B76-548BF97434E2}"/>
                  </a:ext>
                </a:extLst>
              </p14:cNvPr>
              <p14:cNvContentPartPr/>
              <p14:nvPr/>
            </p14:nvContentPartPr>
            <p14:xfrm>
              <a:off x="7587130" y="6011165"/>
              <a:ext cx="242280" cy="29520"/>
            </p14:xfrm>
          </p:contentPart>
        </mc:Choice>
        <mc:Fallback>
          <p:pic>
            <p:nvPicPr>
              <p:cNvPr id="31" name="Entrada de lápiz 30">
                <a:extLst>
                  <a:ext uri="{FF2B5EF4-FFF2-40B4-BE49-F238E27FC236}">
                    <a16:creationId xmlns:a16="http://schemas.microsoft.com/office/drawing/2014/main" id="{BE38F08D-EA37-B305-7B76-548BF97434E2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569490" y="5993165"/>
                <a:ext cx="27792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33" name="Entrada de lápiz 32">
                <a:extLst>
                  <a:ext uri="{FF2B5EF4-FFF2-40B4-BE49-F238E27FC236}">
                    <a16:creationId xmlns:a16="http://schemas.microsoft.com/office/drawing/2014/main" id="{F0CBAC80-2D61-6716-90BA-79E2139B88A8}"/>
                  </a:ext>
                </a:extLst>
              </p14:cNvPr>
              <p14:cNvContentPartPr/>
              <p14:nvPr/>
            </p14:nvContentPartPr>
            <p14:xfrm>
              <a:off x="8379490" y="5979485"/>
              <a:ext cx="533160" cy="55800"/>
            </p14:xfrm>
          </p:contentPart>
        </mc:Choice>
        <mc:Fallback>
          <p:pic>
            <p:nvPicPr>
              <p:cNvPr id="33" name="Entrada de lápiz 32">
                <a:extLst>
                  <a:ext uri="{FF2B5EF4-FFF2-40B4-BE49-F238E27FC236}">
                    <a16:creationId xmlns:a16="http://schemas.microsoft.com/office/drawing/2014/main" id="{F0CBAC80-2D61-6716-90BA-79E2139B88A8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361850" y="5961485"/>
                <a:ext cx="568800" cy="9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35" name="Entrada de lápiz 34">
                <a:extLst>
                  <a:ext uri="{FF2B5EF4-FFF2-40B4-BE49-F238E27FC236}">
                    <a16:creationId xmlns:a16="http://schemas.microsoft.com/office/drawing/2014/main" id="{1BF4E75A-F7CE-E931-ED01-629F3862AF41}"/>
                  </a:ext>
                </a:extLst>
              </p14:cNvPr>
              <p14:cNvContentPartPr/>
              <p14:nvPr/>
            </p14:nvContentPartPr>
            <p14:xfrm>
              <a:off x="8540410" y="3694925"/>
              <a:ext cx="68400" cy="429480"/>
            </p14:xfrm>
          </p:contentPart>
        </mc:Choice>
        <mc:Fallback>
          <p:pic>
            <p:nvPicPr>
              <p:cNvPr id="35" name="Entrada de lápiz 34">
                <a:extLst>
                  <a:ext uri="{FF2B5EF4-FFF2-40B4-BE49-F238E27FC236}">
                    <a16:creationId xmlns:a16="http://schemas.microsoft.com/office/drawing/2014/main" id="{1BF4E75A-F7CE-E931-ED01-629F3862AF41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8522410" y="3677285"/>
                <a:ext cx="104040" cy="46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36" name="Entrada de lápiz 35">
                <a:extLst>
                  <a:ext uri="{FF2B5EF4-FFF2-40B4-BE49-F238E27FC236}">
                    <a16:creationId xmlns:a16="http://schemas.microsoft.com/office/drawing/2014/main" id="{C0FA069F-5B43-1D8D-1227-BEFE287C1217}"/>
                  </a:ext>
                </a:extLst>
              </p14:cNvPr>
              <p14:cNvContentPartPr/>
              <p14:nvPr/>
            </p14:nvContentPartPr>
            <p14:xfrm>
              <a:off x="8511250" y="3054125"/>
              <a:ext cx="118800" cy="418320"/>
            </p14:xfrm>
          </p:contentPart>
        </mc:Choice>
        <mc:Fallback>
          <p:pic>
            <p:nvPicPr>
              <p:cNvPr id="36" name="Entrada de lápiz 35">
                <a:extLst>
                  <a:ext uri="{FF2B5EF4-FFF2-40B4-BE49-F238E27FC236}">
                    <a16:creationId xmlns:a16="http://schemas.microsoft.com/office/drawing/2014/main" id="{C0FA069F-5B43-1D8D-1227-BEFE287C1217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8493610" y="3036125"/>
                <a:ext cx="154440" cy="453960"/>
              </a:xfrm>
              <a:prstGeom prst="rect">
                <a:avLst/>
              </a:prstGeom>
            </p:spPr>
          </p:pic>
        </mc:Fallback>
      </mc:AlternateContent>
      <p:sp>
        <p:nvSpPr>
          <p:cNvPr id="38" name="CuadroTexto 37">
            <a:extLst>
              <a:ext uri="{FF2B5EF4-FFF2-40B4-BE49-F238E27FC236}">
                <a16:creationId xmlns:a16="http://schemas.microsoft.com/office/drawing/2014/main" id="{698AB7E1-3881-7257-5C46-DF7C1331B54E}"/>
              </a:ext>
            </a:extLst>
          </p:cNvPr>
          <p:cNvSpPr txBox="1"/>
          <p:nvPr/>
        </p:nvSpPr>
        <p:spPr>
          <a:xfrm>
            <a:off x="1896893" y="5826868"/>
            <a:ext cx="2970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Medir corriente en serie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71892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C79874AE-9717-FE25-B54A-4A4A8B4B70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7559414"/>
              </p:ext>
            </p:extLst>
          </p:nvPr>
        </p:nvGraphicFramePr>
        <p:xfrm>
          <a:off x="0" y="407293"/>
          <a:ext cx="11994204" cy="5633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8204686" imgH="2514541" progId="">
                  <p:embed/>
                </p:oleObj>
              </mc:Choice>
              <mc:Fallback>
                <p:oleObj r:id="rId2" imgW="8204686" imgH="2514541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407293"/>
                        <a:ext cx="11994204" cy="56335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7826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F8DABD76-2FE8-C4E7-D79A-906488A9C4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1584444"/>
              </p:ext>
            </p:extLst>
          </p:nvPr>
        </p:nvGraphicFramePr>
        <p:xfrm>
          <a:off x="69579" y="664115"/>
          <a:ext cx="3492500" cy="161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3492213" imgH="1615656" progId="">
                  <p:embed/>
                </p:oleObj>
              </mc:Choice>
              <mc:Fallback>
                <p:oleObj r:id="rId2" imgW="3492213" imgH="1615656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9579" y="664115"/>
                        <a:ext cx="3492500" cy="1616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7A5453A6-C79F-2142-1560-AEB18EBE3A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4736" y="448789"/>
            <a:ext cx="7855763" cy="509597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A79AF93-4DE8-B998-212A-FDAF2B0393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461" y="2862364"/>
            <a:ext cx="33432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87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438CFD6-1380-FC6F-2C2D-443D6C928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928688"/>
            <a:ext cx="5291666" cy="500062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93A7065-6F13-BBD2-7BDE-B84485FBB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865" y="1687920"/>
            <a:ext cx="5291667" cy="348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241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9">
            <a:extLst>
              <a:ext uri="{FF2B5EF4-FFF2-40B4-BE49-F238E27FC236}">
                <a16:creationId xmlns:a16="http://schemas.microsoft.com/office/drawing/2014/main" id="{2F19B711-C590-44D1-9AA8-9F143B0ED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C79CF2-6A1C-4636-84CE-ABB2BE191D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5D17DF-AD65-402C-A95C-F13C770C9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84780FF-A9D1-3526-7DC9-FE5A67A2E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477" y="643466"/>
            <a:ext cx="5136386" cy="502581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387DFA5-6537-D20B-ED66-5C36FE910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3317" y="1452880"/>
            <a:ext cx="4814655" cy="358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453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0322861-5770-0021-0ACC-C579B30C8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577" y="619760"/>
            <a:ext cx="11593607" cy="558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963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D8F8BE6-8EE0-74F5-1FE9-99F5B1F81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862542"/>
            <a:ext cx="5291666" cy="513291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CD6FCCF-8561-CEAF-0F3B-DC0490679D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865" y="1133740"/>
            <a:ext cx="5291667" cy="459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056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63D2C4A-B22B-720D-C390-7FAE1BC10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" y="36312"/>
            <a:ext cx="11836400" cy="692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5222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14</Words>
  <Application>Microsoft Office PowerPoint</Application>
  <PresentationFormat>Panorámica</PresentationFormat>
  <Paragraphs>4</Paragraphs>
  <Slides>10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0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Tema de Office</vt:lpstr>
      <vt:lpstr>Mediciones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Juan Carlos Vizcaino Aponte</dc:creator>
  <cp:lastModifiedBy>Juan Carlos Vizcaino Aponte</cp:lastModifiedBy>
  <cp:revision>2</cp:revision>
  <dcterms:created xsi:type="dcterms:W3CDTF">2026-09-03T01:35:12Z</dcterms:created>
  <dcterms:modified xsi:type="dcterms:W3CDTF">2026-09-03T02:44:29Z</dcterms:modified>
</cp:coreProperties>
</file>