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67" r:id="rId5"/>
    <p:sldId id="268" r:id="rId6"/>
    <p:sldId id="265" r:id="rId7"/>
    <p:sldId id="269" r:id="rId8"/>
    <p:sldId id="270" r:id="rId9"/>
    <p:sldId id="273" r:id="rId10"/>
    <p:sldId id="272" r:id="rId11"/>
    <p:sldId id="263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55318-ABC9-5C78-34BC-B77B149A9C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82204-54BC-E062-82E6-103029EB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26B1B8-3350-F325-D541-4C315A66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C5405D-D2DC-E316-E600-F9F8BDF8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F3709-D968-EFC1-3111-C8CBC367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421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4C9BD-1262-823A-BDF9-B9DA873C3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3A5AD6B-263C-BA18-AD78-FDF824077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DED87B-F560-8F43-9ED0-DEC853ED1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2D19D3-464E-4BFE-0394-E260F66A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4D4CFD-7007-CC32-1956-520625965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642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A576B3-13B1-FF0A-B026-79556A7CB6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FDB3C4-0ED6-E903-6F7F-890CEB38D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6C01A2-24AC-B743-E4B8-792A3A89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1A62D-0CCB-78EF-9EEF-AD3F80B6E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3A0410-524C-161F-F9DC-29A336EDF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81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C5621-F950-DB5A-6CF7-3D60416FC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61081F-5F7E-F00A-4207-D0C3B845B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6537F-1B5C-8BC0-4E7A-588A3AD0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D7275E-5EE7-1ABE-1980-30924E895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F755E3-DD92-4F62-81B3-BF12C756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9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175F5-10D3-BFEE-1C4C-F30999729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8B3E79-9330-40D0-B9F2-CE189D205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598C4-C027-5941-1EBC-29B9D477C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FCD400-F268-7E11-1BC3-9AB99D44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5CCC15-CB82-A32B-798C-EE378270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027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8810C-6D5D-C23C-6D12-DE9060E5E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339E55-E7C3-F5B6-DF8A-37A8C1F66A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2E08E5-B6B5-F51E-FA5A-8189471CF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E125BA-5349-99E9-9F0A-00231CF6D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C9A31B-B037-B477-EA5B-76FB2E4C4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F44F63-0552-369F-8F5A-F454ACAFA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550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44554-B05A-29A2-9020-F72D90B96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C8577C-3C93-A70D-0454-9A0BE7B9A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2C5455-80F1-E832-8E69-4A6E7B8EF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D70EE9F-C52B-8279-6A0C-1E7B61548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C94C53-6AAA-1269-618C-97902A91F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7F12FDB-28D3-4D74-B50F-B7AD34AD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CF8725-3FA3-DE20-87FE-FE2AD601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E7C06C2-54FF-5075-B828-CC454138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661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A7DC9-D0FD-3ABF-DD64-D2B3718E3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945A08E-8984-5C5B-13B9-358CC7DD5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DC2F2D-CBC3-5AA6-CD9A-E62AB8A9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A957BB-7A67-B240-8ECA-17227289C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69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398462-9538-4CB8-703A-ED50B498A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AC1F4EB-2645-4319-4232-3CDAF3E50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DABA1B-EE6F-A925-EC2B-1C119F3A5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806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F5751-829D-D660-2536-34B00C3C5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CB0829-0D6C-5047-CD90-7393611F0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1A7554-3FE4-4FA5-AB37-8BDED1A6C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96C53A-F283-62D7-9849-C23C4A21C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3F0A8C-F608-E273-C35D-02141BC1F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563A46-1324-ADFB-B369-F34472153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247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83D87-102D-C4E3-7EF5-B92C58B3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E1B8E12-389B-1160-9EAF-6BDD7A6E1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374CEF-4BA1-7822-BB77-A131691AA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17B856-0DEE-0C4F-1C78-D2134592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88416A-89A5-70A9-60BC-AC5DA4FA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8BCC84-82A2-38FF-7279-B5CCB72D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9130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2F639BA-2C5D-A111-7CEA-616FF2040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A4A7AC-7B57-76D8-4378-8AF7925FC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E73A13-3894-185B-AFDB-E1054A208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3347E0-C8EE-FAAF-197C-79855CD38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1C055C-1C49-C223-9C34-4F39286C4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100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7C78DD-FB51-B496-E169-3D0E2ED26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ELECTRONICA ANALOGA</a:t>
            </a:r>
            <a:br>
              <a:rPr lang="es-ES" dirty="0"/>
            </a:br>
            <a:r>
              <a:rPr lang="es-ES" dirty="0"/>
              <a:t>INGENIERIA ELECTRONICA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D47A3A-F933-097B-F8E1-DBA3190E1E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ING. JUAN CARLOS VIZCAINO APONTE</a:t>
            </a:r>
          </a:p>
          <a:p>
            <a:r>
              <a:rPr lang="es-ES" dirty="0"/>
              <a:t>INGENIEROVIZCAINO.COM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65465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44C6A-C90B-A56B-2853-EF8C26EFA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8CC4FB-C28E-36DD-B6F3-4A005EC6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AMPLIFICADOR OPERACIONAL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FDDADD-974D-E80F-1A83-926CD245D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CIRCUITOS DE CONTROL 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endParaRPr lang="es-E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Detectores de cruce por 0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Controladores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sz="4800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33604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5080-66E1-74A3-4A6A-851F90CE8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NOTAS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66418F-82C0-5D5C-5018-633544774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7737"/>
          </a:xfrm>
        </p:spPr>
        <p:txBody>
          <a:bodyPr/>
          <a:lstStyle/>
          <a:p>
            <a:r>
              <a:rPr lang="es-ES" dirty="0"/>
              <a:t>3 MOMENTOS </a:t>
            </a:r>
          </a:p>
          <a:p>
            <a:endParaRPr lang="es-ES" dirty="0"/>
          </a:p>
          <a:p>
            <a:r>
              <a:rPr lang="es-ES" dirty="0"/>
              <a:t>PARA CADA MOMENTO </a:t>
            </a:r>
            <a:r>
              <a:rPr lang="es-ES" dirty="0">
                <a:sym typeface="Wingdings" panose="05000000000000000000" pitchFamily="2" charset="2"/>
              </a:rPr>
              <a:t>  a lo menos 3 notas</a:t>
            </a:r>
            <a:endParaRPr lang="es-ES" dirty="0"/>
          </a:p>
          <a:p>
            <a:pPr lvl="1"/>
            <a:r>
              <a:rPr lang="es-ES" dirty="0"/>
              <a:t>PARCIAL *+- (INDIVIDUAL)</a:t>
            </a:r>
          </a:p>
          <a:p>
            <a:pPr lvl="1"/>
            <a:r>
              <a:rPr lang="es-ES" dirty="0" err="1"/>
              <a:t>LABORATORIO´s</a:t>
            </a:r>
            <a:r>
              <a:rPr lang="es-ES" dirty="0"/>
              <a:t> (GRUPAL)</a:t>
            </a:r>
          </a:p>
          <a:p>
            <a:pPr lvl="1"/>
            <a:r>
              <a:rPr lang="es-ES" dirty="0"/>
              <a:t>EJERCICIOS (GRUPAL)</a:t>
            </a:r>
          </a:p>
          <a:p>
            <a:pPr marL="457200" lvl="1" indent="0">
              <a:buNone/>
            </a:pPr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6444DFD-8A40-1AE0-6DA6-2583DDCE1B3D}"/>
              </a:ext>
            </a:extLst>
          </p:cNvPr>
          <p:cNvSpPr txBox="1"/>
          <p:nvPr/>
        </p:nvSpPr>
        <p:spPr>
          <a:xfrm>
            <a:off x="4951379" y="4931923"/>
            <a:ext cx="551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Total </a:t>
            </a:r>
            <a:r>
              <a:rPr lang="es-ES" sz="2800" dirty="0">
                <a:sym typeface="Wingdings" panose="05000000000000000000" pitchFamily="2" charset="2"/>
              </a:rPr>
              <a:t>   &gt;= 10 notas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385265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Marcador de contenido 4" descr="Un pizarrón con un texto en blanco&#10;&#10;El contenido generado por IA puede ser incorrecto.">
            <a:extLst>
              <a:ext uri="{FF2B5EF4-FFF2-40B4-BE49-F238E27FC236}">
                <a16:creationId xmlns:a16="http://schemas.microsoft.com/office/drawing/2014/main" id="{5D30A0F5-125A-A623-3CCF-1B3D6EA072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363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A79FC5-D31B-A24B-975D-B42116E3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AMPLIFICADOR OPERACIONAL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B3CD4E-76E2-B8A3-F9BB-20EDC55A9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SENSORICA (ACONDICIONAMIENTO DE SENSORES)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AMPLIFICACION DE SEÑALES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OPERACIONES MATEMATICAS ANALOGAS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CONTROL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59278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FE81D-D18A-AFE9-ACF6-CC06D66E4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6573"/>
          </a:xfrm>
        </p:spPr>
        <p:txBody>
          <a:bodyPr/>
          <a:lstStyle/>
          <a:p>
            <a:pPr algn="ctr"/>
            <a:r>
              <a:rPr lang="es-ES" dirty="0"/>
              <a:t>MATERIALES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D10798-D93D-4F9D-66C0-998D98183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AMPLIFICADOR OPERACIONAL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CO" dirty="0"/>
              <a:t>LM324, LM348, LM339 (COMPARADORES)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CO" dirty="0"/>
              <a:t>LM741</a:t>
            </a:r>
          </a:p>
          <a:p>
            <a:pPr marL="0" indent="0">
              <a:buNone/>
            </a:pP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es-ES"/>
              <a:t>DIODOS 1N4001,1N4004  </a:t>
            </a:r>
          </a:p>
          <a:p>
            <a:pPr marL="514350" indent="-514350">
              <a:buFont typeface="+mj-lt"/>
              <a:buAutoNum type="arabicPeriod"/>
            </a:pPr>
            <a:r>
              <a:rPr lang="es-ES"/>
              <a:t>LEDS 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POTENCIOMETRO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RESISTENCIAS IGUALES 1K, 10K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TRANSISTORES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MOTORES</a:t>
            </a:r>
            <a:endParaRPr lang="es-CO" dirty="0"/>
          </a:p>
          <a:p>
            <a:pPr marL="457200" lvl="1" indent="0">
              <a:buNone/>
            </a:pPr>
            <a:endParaRPr lang="es-CO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1026" name="Picture 2" descr="LM348">
            <a:extLst>
              <a:ext uri="{FF2B5EF4-FFF2-40B4-BE49-F238E27FC236}">
                <a16:creationId xmlns:a16="http://schemas.microsoft.com/office/drawing/2014/main" id="{5DA8FC08-140B-D847-2B8A-8E688B172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513" y="1203008"/>
            <a:ext cx="14668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467773E-BC7F-7C24-AFB8-C536142F49E7}"/>
              </a:ext>
            </a:extLst>
          </p:cNvPr>
          <p:cNvSpPr txBox="1"/>
          <p:nvPr/>
        </p:nvSpPr>
        <p:spPr>
          <a:xfrm>
            <a:off x="8839200" y="1690688"/>
            <a:ext cx="133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LM348</a:t>
            </a:r>
          </a:p>
          <a:p>
            <a:r>
              <a:rPr lang="es-ES" dirty="0"/>
              <a:t>LM324</a:t>
            </a:r>
          </a:p>
          <a:p>
            <a:r>
              <a:rPr lang="es-ES" dirty="0"/>
              <a:t>LM339</a:t>
            </a:r>
            <a:endParaRPr lang="es-CO" dirty="0"/>
          </a:p>
        </p:txBody>
      </p:sp>
      <p:pic>
        <p:nvPicPr>
          <p:cNvPr id="1028" name="Picture 4" descr="LM741">
            <a:extLst>
              <a:ext uri="{FF2B5EF4-FFF2-40B4-BE49-F238E27FC236}">
                <a16:creationId xmlns:a16="http://schemas.microsoft.com/office/drawing/2014/main" id="{58A6EFDB-6633-9251-6098-70588D932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858" y="2959784"/>
            <a:ext cx="1008180" cy="93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36CB116-8B7C-C6C9-07C1-A0901A9EB49A}"/>
              </a:ext>
            </a:extLst>
          </p:cNvPr>
          <p:cNvSpPr txBox="1"/>
          <p:nvPr/>
        </p:nvSpPr>
        <p:spPr>
          <a:xfrm>
            <a:off x="8402320" y="2899728"/>
            <a:ext cx="133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LM741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3347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718771-BC88-E786-488B-EBE829F45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SENSORES RESISTIVOS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2CCE0D-D36A-FC55-4D8C-5006C4DA4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SENSOR DE CERAMICA(OXIGENO)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SENSOR DE NIVEL (2 BARILLAS)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SENSOR DE POSICION ANGULAR (POTENCIOMETRO)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SENSOR DE LUZ (FOTOCELDA)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SENSOR DE TEMPERATURA (NTC, PTC, PT100, PT1000)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SENSOR DE PESO</a:t>
            </a:r>
            <a:r>
              <a:rPr lang="es-ES"/>
              <a:t>, PRESION (PIEZOELECTRICOS, GALGAS EXTENCIOMETRICAS)</a:t>
            </a:r>
          </a:p>
          <a:p>
            <a:pPr marL="514350" indent="-514350">
              <a:buFont typeface="+mj-lt"/>
              <a:buAutoNum type="arabicPeriod"/>
            </a:pPr>
            <a:endParaRPr lang="es-ES" dirty="0"/>
          </a:p>
          <a:p>
            <a:pPr marL="514350" indent="-514350">
              <a:buFont typeface="+mj-lt"/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00481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BC7BE-29BA-B21B-3EEF-92FC982C2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AMPLIFICADOR OPERACIONAL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6D7FA7-801C-DAC2-86EA-C16A0F2B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COMPARADOR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endParaRPr lang="es-E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Comparador simple</a:t>
            </a:r>
            <a:endParaRPr lang="es-CO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Comparador de ventana</a:t>
            </a:r>
            <a:endParaRPr lang="es-CO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E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ADC</a:t>
            </a:r>
            <a:endParaRPr lang="es-CO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07456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76014-A9AC-805F-9E25-6923AF7A1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20ADF7-C4B9-5633-F174-8CA1A831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AMPLIFICADOR OPERACIONAL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0E1739-9892-B419-1779-5819DCE6D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AMPLIFICADOR DE SEÑAL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endParaRPr lang="es-E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Señales de audio</a:t>
            </a: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Señales </a:t>
            </a:r>
            <a:r>
              <a:rPr lang="es-E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mioeletricas</a:t>
            </a:r>
            <a:endParaRPr lang="es-E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Ampliicador</a:t>
            </a: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inversor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Amplificador no inversor</a:t>
            </a: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sz="4800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16534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083A6-C026-CC94-7A76-05CFF3BCA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09C784-C142-3566-F1DB-605CC1856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AMPLIFICADOR OPERACIONAL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F5A4E0-5089-DEA5-7937-359DB4ED9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OPERACIONES MATEMATICAS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endParaRPr lang="es-E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Multiplicacion</a:t>
            </a: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s-ES" sz="28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roporcional)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Sumadores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Restadores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…</a:t>
            </a:r>
            <a:r>
              <a:rPr lang="es-ES" sz="2800" b="1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s-E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ntegradores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…</a:t>
            </a:r>
            <a:r>
              <a:rPr lang="es-ES" sz="28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erivadores</a:t>
            </a: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sz="4800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58870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DDEE1-8AF9-D45D-2842-609FE5D97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6B1B4-54B6-1477-757E-7E1394209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AMPLIFICADOR OPERACIONAL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23D433-8B44-075C-3F4F-A3CE7486F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FILTROS</a:t>
            </a:r>
            <a:endParaRPr lang="es-E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ORDEN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 ORDEN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PASA BAJAS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PASA ALTAS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RECHAZA BANDA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UcPeriod"/>
            </a:pPr>
            <a:r>
              <a:rPr lang="es-E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PASA BANDA</a:t>
            </a: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es-CO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sz="4800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18028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203</Words>
  <Application>Microsoft Office PowerPoint</Application>
  <PresentationFormat>Panorámica</PresentationFormat>
  <Paragraphs>78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Wingdings</vt:lpstr>
      <vt:lpstr>Tema de Office</vt:lpstr>
      <vt:lpstr>ELECTRONICA ANALOGA INGENIERIA ELECTRONICA</vt:lpstr>
      <vt:lpstr>Presentación de PowerPoint</vt:lpstr>
      <vt:lpstr>AMPLIFICADOR OPERACIONAL</vt:lpstr>
      <vt:lpstr>MATERIALES</vt:lpstr>
      <vt:lpstr>SENSORES RESISTIVOS</vt:lpstr>
      <vt:lpstr>AMPLIFICADOR OPERACIONAL</vt:lpstr>
      <vt:lpstr>AMPLIFICADOR OPERACIONAL</vt:lpstr>
      <vt:lpstr>AMPLIFICADOR OPERACIONAL</vt:lpstr>
      <vt:lpstr>AMPLIFICADOR OPERACIONAL</vt:lpstr>
      <vt:lpstr>AMPLIFICADOR OPERACIONAL</vt:lpstr>
      <vt:lpstr>NOTAS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VIZCAINO APONTE</dc:creator>
  <cp:lastModifiedBy>JUAN CARLOS VIZCAINO APONTE</cp:lastModifiedBy>
  <cp:revision>6</cp:revision>
  <dcterms:created xsi:type="dcterms:W3CDTF">2025-02-15T12:31:51Z</dcterms:created>
  <dcterms:modified xsi:type="dcterms:W3CDTF">2025-02-18T01:58:10Z</dcterms:modified>
</cp:coreProperties>
</file>