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3" r:id="rId3"/>
    <p:sldId id="264" r:id="rId4"/>
    <p:sldId id="266" r:id="rId5"/>
    <p:sldId id="265" r:id="rId6"/>
    <p:sldId id="267" r:id="rId7"/>
    <p:sldId id="258" r:id="rId8"/>
  </p:sldIdLst>
  <p:sldSz cx="12192000" cy="6858000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9" d="100"/>
          <a:sy n="79" d="100"/>
        </p:scale>
        <p:origin x="821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4155318-ABC9-5C78-34BC-B77B149A9C0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FCB82204-54BC-E062-82E6-103029EBA72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F26B1B8-3350-F325-D541-4C315A66FF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DC38D8-5BA3-4C90-ADF7-79A67F4C28F0}" type="datetimeFigureOut">
              <a:rPr lang="es-CO" smtClean="0"/>
              <a:t>3/03/2025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EC5405D-D2DC-E316-E600-F9F8BDF82C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DDF3709-D968-EFC1-3111-C8CBC36754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0A8555-2109-45B4-9D72-0C94F19826C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1542185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514C9BD-1262-823A-BDF9-B9DA873C3D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43A5AD6B-263C-BA18-AD78-FDF82407785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3DED87B-F560-8F43-9ED0-DEC853ED1F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DC38D8-5BA3-4C90-ADF7-79A67F4C28F0}" type="datetimeFigureOut">
              <a:rPr lang="es-CO" smtClean="0"/>
              <a:t>3/03/2025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82D19D3-464E-4BFE-0394-E260F66AE1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C4D4CFD-7007-CC32-1956-5206259654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0A8555-2109-45B4-9D72-0C94F19826C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756429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94A576B3-13B1-FF0A-B026-79556A7CB63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E8FDB3C4-0ED6-E903-6F7F-890CEB38D67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B6C01A2-24AC-B743-E4B8-792A3A89D3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DC38D8-5BA3-4C90-ADF7-79A67F4C28F0}" type="datetimeFigureOut">
              <a:rPr lang="es-CO" smtClean="0"/>
              <a:t>3/03/2025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461A62D-0CCB-78EF-9EEF-AD3F80B6E8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B3A0410-524C-161F-F9DC-29A336EDFA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0A8555-2109-45B4-9D72-0C94F19826C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8098162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77C5621-F950-DB5A-6CF7-3D60416FC8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461081F-5F7E-F00A-4207-D0C3B845BD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BA6537F-1B5C-8BC0-4E7A-588A3AD05B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DC38D8-5BA3-4C90-ADF7-79A67F4C28F0}" type="datetimeFigureOut">
              <a:rPr lang="es-CO" smtClean="0"/>
              <a:t>3/03/2025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4D7275E-5EE7-1ABE-1980-30924E8950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9F755E3-DD92-4F62-81B3-BF12C7566E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0A8555-2109-45B4-9D72-0C94F19826C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6299818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20175F5-10D3-BFEE-1C4C-F30999729E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838B3E79-9330-40D0-B9F2-CE189D2057F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2D9598C4-C027-5941-1EBC-29B9D477C3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DC38D8-5BA3-4C90-ADF7-79A67F4C28F0}" type="datetimeFigureOut">
              <a:rPr lang="es-CO" smtClean="0"/>
              <a:t>3/03/2025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0FCD400-F268-7E11-1BC3-9AB99D446E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45CCC15-CB82-A32B-798C-EE37827016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0A8555-2109-45B4-9D72-0C94F19826C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2202742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288810C-6D5D-C23C-6D12-DE9060E5E8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B339E55-E7C3-F5B6-DF8A-37A8C1F66A6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AE2E08E5-B6B5-F51E-FA5A-8189471CF53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C3E125BA-5349-99E9-9F0A-00231CF6D5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DC38D8-5BA3-4C90-ADF7-79A67F4C28F0}" type="datetimeFigureOut">
              <a:rPr lang="es-CO" smtClean="0"/>
              <a:t>3/03/2025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F5C9A31B-B037-B477-EA5B-76FB2E4C4E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F4F44F63-0552-369F-8F5A-F454ACAFAE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0A8555-2109-45B4-9D72-0C94F19826C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6855048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0E44554-B05A-29A2-9020-F72D90B964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ACC8577C-3C93-A70D-0454-9A0BE7B9AAC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4D2C5455-80F1-E832-8E69-4A6E7B8EF28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0D70EE9F-C52B-8279-6A0C-1E7B6154818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42C94C53-6AAA-1269-618C-97902A91F43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27F12FDB-28D3-4D74-B50F-B7AD34AD18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DC38D8-5BA3-4C90-ADF7-79A67F4C28F0}" type="datetimeFigureOut">
              <a:rPr lang="es-CO" smtClean="0"/>
              <a:t>3/03/2025</a:t>
            </a:fld>
            <a:endParaRPr lang="es-CO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5ACF8725-3FA3-DE20-87FE-FE2AD60182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DE7C06C2-54FF-5075-B828-CC454138F0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0A8555-2109-45B4-9D72-0C94F19826C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6666160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01A7DC9-D0FD-3ABF-DD64-D2B3718E38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1945A08E-8984-5C5B-13B9-358CC7DD52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DC38D8-5BA3-4C90-ADF7-79A67F4C28F0}" type="datetimeFigureOut">
              <a:rPr lang="es-CO" smtClean="0"/>
              <a:t>3/03/2025</a:t>
            </a:fld>
            <a:endParaRPr lang="es-CO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F5DC2F2D-CBC3-5AA6-CD9A-E62AB8A99A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FAA957BB-7A67-B240-8ECA-17227289CC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0A8555-2109-45B4-9D72-0C94F19826C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0796937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1B398462-9538-4CB8-703A-ED50B498AD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DC38D8-5BA3-4C90-ADF7-79A67F4C28F0}" type="datetimeFigureOut">
              <a:rPr lang="es-CO" smtClean="0"/>
              <a:t>3/03/2025</a:t>
            </a:fld>
            <a:endParaRPr lang="es-CO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8AC1F4EB-2645-4319-4232-3CDAF3E506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A7DABA1B-EE6F-A925-EC2B-1C119F3A52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0A8555-2109-45B4-9D72-0C94F19826C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9580669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33F5751-829D-D660-2536-34B00C3C5A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0CB0829-0D6C-5047-CD90-7393611F09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CF1A7554-3FE4-4FA5-AB37-8BDED1A6CE6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7696C53A-F283-62D7-9849-C23C4A21CE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DC38D8-5BA3-4C90-ADF7-79A67F4C28F0}" type="datetimeFigureOut">
              <a:rPr lang="es-CO" smtClean="0"/>
              <a:t>3/03/2025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B53F0A8C-F608-E273-C35D-02141BC1FA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BB563A46-1324-ADFB-B369-F34472153C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0A8555-2109-45B4-9D72-0C94F19826C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0824763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6D83D87-102D-C4E3-7EF5-B92C58B3F6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7E1B8E12-389B-1160-9EAF-6BDD7A6E1DB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0A374CEF-4BA1-7822-BB77-A131691AAF1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3417B856-0DEE-0C4F-1C78-D2134592D3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DC38D8-5BA3-4C90-ADF7-79A67F4C28F0}" type="datetimeFigureOut">
              <a:rPr lang="es-CO" smtClean="0"/>
              <a:t>3/03/2025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F888416A-89A5-70A9-60BC-AC5DA4FA35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448BCC84-82A2-38FF-7279-B5CCB72D63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0A8555-2109-45B4-9D72-0C94F19826C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0291300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52F639BA-2C5D-A111-7CEA-616FF20400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01A4A7AC-7B57-76D8-4378-8AF7925FC6F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FE73A13-3894-185B-AFDB-E1054A20861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EDC38D8-5BA3-4C90-ADF7-79A67F4C28F0}" type="datetimeFigureOut">
              <a:rPr lang="es-CO" smtClean="0"/>
              <a:t>3/03/2025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63347E0-C8EE-FAAF-197C-79855CD3862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F1C055C-1C49-C223-9C34-4F39286C46E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70A8555-2109-45B4-9D72-0C94F19826C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0910069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emf"/><Relationship Id="rId4" Type="http://schemas.openxmlformats.org/officeDocument/2006/relationships/oleObject" Target="../embeddings/oleObject2.bin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B7C78DD-FB51-B496-E169-3D0E2ED2634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/>
              <a:t>ELECTRONICA ANALOGA</a:t>
            </a:r>
            <a:br>
              <a:rPr lang="es-ES" dirty="0"/>
            </a:br>
            <a:r>
              <a:rPr lang="es-ES" dirty="0"/>
              <a:t>INGENIERIA ELECTRONICA</a:t>
            </a:r>
            <a:endParaRPr lang="es-CO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5CD47A3A-F933-097B-F8E1-DBA3190E1E3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/>
              <a:t>ING. JUAN CARLOS VIZCAINO APONTE</a:t>
            </a:r>
          </a:p>
          <a:p>
            <a:r>
              <a:rPr lang="es-ES" dirty="0"/>
              <a:t>INGENIEROVIZCAINO.COM</a:t>
            </a: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28654659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to 3">
            <a:extLst>
              <a:ext uri="{FF2B5EF4-FFF2-40B4-BE49-F238E27FC236}">
                <a16:creationId xmlns:a16="http://schemas.microsoft.com/office/drawing/2014/main" id="{207D3F64-F8AB-5292-FF1F-8A12DDF8AD1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05789430"/>
              </p:ext>
            </p:extLst>
          </p:nvPr>
        </p:nvGraphicFramePr>
        <p:xfrm>
          <a:off x="307199" y="267983"/>
          <a:ext cx="7081837" cy="3090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2" imgW="7082492" imgH="3090613" progId="">
                  <p:embed/>
                </p:oleObj>
              </mc:Choice>
              <mc:Fallback>
                <p:oleObj r:id="rId2" imgW="7082492" imgH="3090613" progId="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307199" y="267983"/>
                        <a:ext cx="7081837" cy="30908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to 4">
            <a:extLst>
              <a:ext uri="{FF2B5EF4-FFF2-40B4-BE49-F238E27FC236}">
                <a16:creationId xmlns:a16="http://schemas.microsoft.com/office/drawing/2014/main" id="{262A3FC6-5A1B-EE7B-BBDE-8376623D711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18246912"/>
              </p:ext>
            </p:extLst>
          </p:nvPr>
        </p:nvGraphicFramePr>
        <p:xfrm>
          <a:off x="1669071" y="3234920"/>
          <a:ext cx="7081837" cy="3090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4" imgW="7082492" imgH="3090613" progId="">
                  <p:embed/>
                </p:oleObj>
              </mc:Choice>
              <mc:Fallback>
                <p:oleObj r:id="rId4" imgW="7082492" imgH="3090613" progId="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669071" y="3234920"/>
                        <a:ext cx="7081837" cy="30908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CuadroTexto 5">
            <a:extLst>
              <a:ext uri="{FF2B5EF4-FFF2-40B4-BE49-F238E27FC236}">
                <a16:creationId xmlns:a16="http://schemas.microsoft.com/office/drawing/2014/main" id="{0DF45CED-DDF9-9060-118A-BCF5C93E19A8}"/>
              </a:ext>
            </a:extLst>
          </p:cNvPr>
          <p:cNvSpPr txBox="1"/>
          <p:nvPr/>
        </p:nvSpPr>
        <p:spPr>
          <a:xfrm>
            <a:off x="4212076" y="5603132"/>
            <a:ext cx="1391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Set </a:t>
            </a:r>
            <a:r>
              <a:rPr lang="es-ES" dirty="0" err="1"/>
              <a:t>point</a:t>
            </a:r>
            <a:endParaRPr lang="es-CO" dirty="0"/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6906B88A-76F4-A482-971B-D245EAF38D28}"/>
              </a:ext>
            </a:extLst>
          </p:cNvPr>
          <p:cNvSpPr txBox="1"/>
          <p:nvPr/>
        </p:nvSpPr>
        <p:spPr>
          <a:xfrm>
            <a:off x="2821020" y="2560748"/>
            <a:ext cx="1391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Set </a:t>
            </a:r>
            <a:r>
              <a:rPr lang="es-ES" dirty="0" err="1"/>
              <a:t>point</a:t>
            </a:r>
            <a:endParaRPr lang="es-CO" dirty="0"/>
          </a:p>
        </p:txBody>
      </p:sp>
      <p:sp>
        <p:nvSpPr>
          <p:cNvPr id="9" name="Flecha: hacia abajo 8">
            <a:extLst>
              <a:ext uri="{FF2B5EF4-FFF2-40B4-BE49-F238E27FC236}">
                <a16:creationId xmlns:a16="http://schemas.microsoft.com/office/drawing/2014/main" id="{27422787-C465-75DD-7A64-C5A75278D08B}"/>
              </a:ext>
            </a:extLst>
          </p:cNvPr>
          <p:cNvSpPr/>
          <p:nvPr/>
        </p:nvSpPr>
        <p:spPr>
          <a:xfrm>
            <a:off x="817123" y="1410511"/>
            <a:ext cx="330741" cy="398834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10" name="Flecha: hacia abajo 9">
            <a:extLst>
              <a:ext uri="{FF2B5EF4-FFF2-40B4-BE49-F238E27FC236}">
                <a16:creationId xmlns:a16="http://schemas.microsoft.com/office/drawing/2014/main" id="{94E61003-A183-8BC8-B723-AE867783A1FF}"/>
              </a:ext>
            </a:extLst>
          </p:cNvPr>
          <p:cNvSpPr/>
          <p:nvPr/>
        </p:nvSpPr>
        <p:spPr>
          <a:xfrm rot="10800000">
            <a:off x="2049293" y="4195425"/>
            <a:ext cx="330741" cy="398834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FCA441E8-B689-F42D-EDFA-835A371B9425}"/>
              </a:ext>
            </a:extLst>
          </p:cNvPr>
          <p:cNvSpPr txBox="1"/>
          <p:nvPr/>
        </p:nvSpPr>
        <p:spPr>
          <a:xfrm>
            <a:off x="7898860" y="1177047"/>
            <a:ext cx="3745149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EL SET POINT SE MANTIENE EN UN PUNTO FIJO</a:t>
            </a:r>
          </a:p>
          <a:p>
            <a:endParaRPr lang="es-ES" dirty="0"/>
          </a:p>
          <a:p>
            <a:r>
              <a:rPr lang="es-ES" dirty="0"/>
              <a:t>EL VALOR DE VOLTAJE EN LA ENTRADA NEGATIVA VARIA </a:t>
            </a:r>
          </a:p>
          <a:p>
            <a:r>
              <a:rPr lang="es-ES" dirty="0"/>
              <a:t>… Y LA SALIDA CAMBIA DEPENDIENDO DE SI LA ENTRADA ES MAYOR O MENOR EN ESTE CASO CAMBIANDO LA POSICION DEL POTENCIOMETRO ALREDEDOR DEL SET POINT. </a:t>
            </a: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24750083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426B6BF-CA5B-597E-86D6-54C9791C54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dirty="0"/>
              <a:t>SENSORES</a:t>
            </a:r>
            <a:endParaRPr lang="es-CO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9CFD697-3F0E-A715-60C1-B45BF12776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253331"/>
            <a:ext cx="10515600" cy="4351338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s-ES" dirty="0"/>
              <a:t>Tipo de relación entre variable y resistencia</a:t>
            </a:r>
          </a:p>
          <a:p>
            <a:pPr marL="0" indent="0">
              <a:buNone/>
            </a:pPr>
            <a:r>
              <a:rPr lang="es-ES" dirty="0"/>
              <a:t>(directamente proporcional / inversamente proporcional)</a:t>
            </a:r>
          </a:p>
          <a:p>
            <a:pPr marL="0" indent="0">
              <a:buNone/>
            </a:pPr>
            <a:r>
              <a:rPr lang="es-ES" dirty="0"/>
              <a:t>                               PTC                                                NTC</a:t>
            </a:r>
            <a:endParaRPr lang="es-CO" dirty="0"/>
          </a:p>
          <a:p>
            <a:pPr marL="514350" indent="-514350">
              <a:buFont typeface="+mj-lt"/>
              <a:buAutoNum type="arabicPeriod"/>
            </a:pPr>
            <a:r>
              <a:rPr lang="es-ES" dirty="0"/>
              <a:t>Lineal o </a:t>
            </a:r>
            <a:r>
              <a:rPr lang="es-ES" dirty="0" err="1"/>
              <a:t>logaritmico</a:t>
            </a:r>
            <a:endParaRPr lang="es-ES" dirty="0"/>
          </a:p>
          <a:p>
            <a:pPr marL="0" indent="0">
              <a:buNone/>
            </a:pPr>
            <a:r>
              <a:rPr lang="es-ES" dirty="0"/>
              <a:t>      </a:t>
            </a:r>
            <a:endParaRPr lang="es-CO" dirty="0"/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ABA257F2-9D7A-D4B6-5F57-B51537022CE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1" y="3352799"/>
            <a:ext cx="10101262" cy="3140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283095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67094F2-9965-F914-9672-C7D654EEDD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0D9AABE-5BA1-85AF-39A1-665FD53D9D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CO"/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7DCE8FE3-5332-4FDF-730C-6BEC1746A0F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21649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9A1C7C2-1FAF-0B5C-CE48-F6F5B57F34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CO"/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6357A76B-31ED-4BFB-2F51-5B3C43B58D4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69754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C4BAC0E-DE9A-B6AE-F14E-E72F2B5949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Laboratorio 3</a:t>
            </a:r>
            <a:endParaRPr lang="es-CO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2BAA59B-C115-8063-4043-96100C04E1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/>
              <a:t>Comparador de ventana…</a:t>
            </a: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34884943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A8384FB5-9ADC-4DDC-881B-597D56F5B1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91E5A9A7-95C6-4F4F-B00E-C82E07FE62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7539" y="1417538"/>
            <a:ext cx="6875818" cy="4040744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18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07DD2DE-F619-49DD-B5E7-03A290FF4E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-158495" y="2660473"/>
            <a:ext cx="4355594" cy="4038603"/>
          </a:xfrm>
          <a:prstGeom prst="rect">
            <a:avLst/>
          </a:prstGeom>
          <a:gradFill>
            <a:gsLst>
              <a:gs pos="0">
                <a:schemeClr val="accent1">
                  <a:alpha val="50000"/>
                </a:schemeClr>
              </a:gs>
              <a:gs pos="100000">
                <a:schemeClr val="accent1">
                  <a:lumMod val="50000"/>
                  <a:alpha val="0"/>
                </a:schemeClr>
              </a:gs>
            </a:gsLst>
            <a:lin ang="11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85149191-5F60-4A28-AAFF-039F96B0F3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-1180882" y="1638085"/>
            <a:ext cx="6857572" cy="3581401"/>
          </a:xfrm>
          <a:prstGeom prst="rect">
            <a:avLst/>
          </a:prstGeom>
          <a:gradFill>
            <a:gsLst>
              <a:gs pos="0">
                <a:srgbClr val="000000">
                  <a:alpha val="59000"/>
                </a:srgbClr>
              </a:gs>
              <a:gs pos="69000">
                <a:schemeClr val="accent1">
                  <a:alpha val="0"/>
                </a:scheme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F8260ED5-17F7-4158-B241-D51DD4CF1B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6097846">
            <a:off x="-747355" y="1201312"/>
            <a:ext cx="4808302" cy="4088666"/>
          </a:xfrm>
          <a:custGeom>
            <a:avLst/>
            <a:gdLst>
              <a:gd name="connsiteX0" fmla="*/ 48844 w 4808302"/>
              <a:gd name="connsiteY0" fmla="*/ 2888671 h 4088666"/>
              <a:gd name="connsiteX1" fmla="*/ 0 w 4808302"/>
              <a:gd name="connsiteY1" fmla="*/ 2404151 h 4088666"/>
              <a:gd name="connsiteX2" fmla="*/ 2404151 w 4808302"/>
              <a:gd name="connsiteY2" fmla="*/ 0 h 4088666"/>
              <a:gd name="connsiteX3" fmla="*/ 4808302 w 4808302"/>
              <a:gd name="connsiteY3" fmla="*/ 2404151 h 4088666"/>
              <a:gd name="connsiteX4" fmla="*/ 4700216 w 4808302"/>
              <a:gd name="connsiteY4" fmla="*/ 3119072 h 4088666"/>
              <a:gd name="connsiteX5" fmla="*/ 4643143 w 4808302"/>
              <a:gd name="connsiteY5" fmla="*/ 3275009 h 4088666"/>
              <a:gd name="connsiteX6" fmla="*/ 690093 w 4808302"/>
              <a:gd name="connsiteY6" fmla="*/ 4088666 h 4088666"/>
              <a:gd name="connsiteX7" fmla="*/ 548991 w 4808302"/>
              <a:gd name="connsiteY7" fmla="*/ 3933414 h 4088666"/>
              <a:gd name="connsiteX8" fmla="*/ 48844 w 4808302"/>
              <a:gd name="connsiteY8" fmla="*/ 2888671 h 40886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808302" h="4088666">
                <a:moveTo>
                  <a:pt x="48844" y="2888671"/>
                </a:moveTo>
                <a:cubicBezTo>
                  <a:pt x="16818" y="2732167"/>
                  <a:pt x="0" y="2570123"/>
                  <a:pt x="0" y="2404151"/>
                </a:cubicBezTo>
                <a:cubicBezTo>
                  <a:pt x="0" y="1076375"/>
                  <a:pt x="1076375" y="0"/>
                  <a:pt x="2404151" y="0"/>
                </a:cubicBezTo>
                <a:cubicBezTo>
                  <a:pt x="3731927" y="0"/>
                  <a:pt x="4808302" y="1076375"/>
                  <a:pt x="4808302" y="2404151"/>
                </a:cubicBezTo>
                <a:cubicBezTo>
                  <a:pt x="4808302" y="2653109"/>
                  <a:pt x="4770461" y="2893229"/>
                  <a:pt x="4700216" y="3119072"/>
                </a:cubicBezTo>
                <a:lnTo>
                  <a:pt x="4643143" y="3275009"/>
                </a:lnTo>
                <a:lnTo>
                  <a:pt x="690093" y="4088666"/>
                </a:lnTo>
                <a:lnTo>
                  <a:pt x="548991" y="3933414"/>
                </a:lnTo>
                <a:cubicBezTo>
                  <a:pt x="304015" y="3636572"/>
                  <a:pt x="128908" y="3279932"/>
                  <a:pt x="48844" y="2888671"/>
                </a:cubicBezTo>
                <a:close/>
              </a:path>
            </a:pathLst>
          </a:custGeom>
          <a:gradFill>
            <a:gsLst>
              <a:gs pos="39000">
                <a:schemeClr val="accent1">
                  <a:lumMod val="60000"/>
                  <a:lumOff val="40000"/>
                  <a:alpha val="0"/>
                </a:schemeClr>
              </a:gs>
              <a:gs pos="100000">
                <a:schemeClr val="accent1">
                  <a:lumMod val="75000"/>
                  <a:alpha val="26000"/>
                </a:schemeClr>
              </a:gs>
            </a:gsLst>
            <a:lin ang="18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AFB4BADB-E20A-5514-6FC2-BDD3D90485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0041" y="2767106"/>
            <a:ext cx="2880828" cy="3071906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31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COMPARADOR DE VENTANA</a:t>
            </a:r>
          </a:p>
        </p:txBody>
      </p:sp>
      <p:pic>
        <p:nvPicPr>
          <p:cNvPr id="7" name="Marcador de contenido 6">
            <a:extLst>
              <a:ext uri="{FF2B5EF4-FFF2-40B4-BE49-F238E27FC236}">
                <a16:creationId xmlns:a16="http://schemas.microsoft.com/office/drawing/2014/main" id="{490DA2CB-1055-C424-1A44-CFF29F24B74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502428" y="1186840"/>
            <a:ext cx="7225748" cy="44843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454886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585</TotalTime>
  <Words>94</Words>
  <Application>Microsoft Office PowerPoint</Application>
  <PresentationFormat>Panorámica</PresentationFormat>
  <Paragraphs>18</Paragraphs>
  <Slides>7</Slides>
  <Notes>0</Notes>
  <HiddenSlides>0</HiddenSlides>
  <MMClips>0</MMClips>
  <ScaleCrop>false</ScaleCrop>
  <HeadingPairs>
    <vt:vector size="8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Servidores OLE incrustados</vt:lpstr>
      </vt:variant>
      <vt:variant>
        <vt:i4>0</vt:i4>
      </vt:variant>
      <vt:variant>
        <vt:lpstr>Títulos de diapositiva</vt:lpstr>
      </vt:variant>
      <vt:variant>
        <vt:i4>7</vt:i4>
      </vt:variant>
    </vt:vector>
  </HeadingPairs>
  <TitlesOfParts>
    <vt:vector size="11" baseType="lpstr">
      <vt:lpstr>Aptos</vt:lpstr>
      <vt:lpstr>Aptos Display</vt:lpstr>
      <vt:lpstr>Arial</vt:lpstr>
      <vt:lpstr>Tema de Office</vt:lpstr>
      <vt:lpstr>ELECTRONICA ANALOGA INGENIERIA ELECTRONICA</vt:lpstr>
      <vt:lpstr>Presentación de PowerPoint</vt:lpstr>
      <vt:lpstr>SENSORES</vt:lpstr>
      <vt:lpstr>Presentación de PowerPoint</vt:lpstr>
      <vt:lpstr>Presentación de PowerPoint</vt:lpstr>
      <vt:lpstr>Laboratorio 3</vt:lpstr>
      <vt:lpstr>COMPARADOR DE VENTANA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JUAN CARLOS VIZCAINO APONTE</dc:creator>
  <cp:lastModifiedBy>JUAN CARLOS VIZCAINO APONTE</cp:lastModifiedBy>
  <cp:revision>12</cp:revision>
  <dcterms:created xsi:type="dcterms:W3CDTF">2025-02-15T12:31:51Z</dcterms:created>
  <dcterms:modified xsi:type="dcterms:W3CDTF">2025-03-04T01:48:45Z</dcterms:modified>
</cp:coreProperties>
</file>