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55318-ABC9-5C78-34BC-B77B149A9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82204-54BC-E062-82E6-103029EB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26B1B8-3350-F325-D541-4C315A66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C5405D-D2DC-E316-E600-F9F8BDF8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F3709-D968-EFC1-3111-C8CBC367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421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4C9BD-1262-823A-BDF9-B9DA873C3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A5AD6B-263C-BA18-AD78-FDF82407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DED87B-F560-8F43-9ED0-DEC853ED1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2D19D3-464E-4BFE-0394-E260F66A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4D4CFD-7007-CC32-1956-52062596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642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A576B3-13B1-FF0A-B026-79556A7CB6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FDB3C4-0ED6-E903-6F7F-890CEB38D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6C01A2-24AC-B743-E4B8-792A3A89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1A62D-0CCB-78EF-9EEF-AD3F80B6E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3A0410-524C-161F-F9DC-29A336ED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81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C5621-F950-DB5A-6CF7-3D60416FC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61081F-5F7E-F00A-4207-D0C3B845B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6537F-1B5C-8BC0-4E7A-588A3AD0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D7275E-5EE7-1ABE-1980-30924E895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F755E3-DD92-4F62-81B3-BF12C756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9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175F5-10D3-BFEE-1C4C-F3099972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8B3E79-9330-40D0-B9F2-CE189D205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598C4-C027-5941-1EBC-29B9D477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FCD400-F268-7E11-1BC3-9AB99D44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5CCC15-CB82-A32B-798C-EE378270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027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8810C-6D5D-C23C-6D12-DE9060E5E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339E55-E7C3-F5B6-DF8A-37A8C1F66A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2E08E5-B6B5-F51E-FA5A-8189471CF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125BA-5349-99E9-9F0A-00231CF6D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C9A31B-B037-B477-EA5B-76FB2E4C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F44F63-0552-369F-8F5A-F454ACAF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550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44554-B05A-29A2-9020-F72D90B96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C8577C-3C93-A70D-0454-9A0BE7B9A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2C5455-80F1-E832-8E69-4A6E7B8EF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D70EE9F-C52B-8279-6A0C-1E7B61548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C94C53-6AAA-1269-618C-97902A91F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F12FDB-28D3-4D74-B50F-B7AD34AD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CF8725-3FA3-DE20-87FE-FE2AD601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E7C06C2-54FF-5075-B828-CC454138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661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A7DC9-D0FD-3ABF-DD64-D2B3718E3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45A08E-8984-5C5B-13B9-358CC7DD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DC2F2D-CBC3-5AA6-CD9A-E62AB8A9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A957BB-7A67-B240-8ECA-17227289C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69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398462-9538-4CB8-703A-ED50B498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AC1F4EB-2645-4319-4232-3CDAF3E5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DABA1B-EE6F-A925-EC2B-1C119F3A5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806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F5751-829D-D660-2536-34B00C3C5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CB0829-0D6C-5047-CD90-7393611F0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1A7554-3FE4-4FA5-AB37-8BDED1A6C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96C53A-F283-62D7-9849-C23C4A21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3F0A8C-F608-E273-C35D-02141BC1F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563A46-1324-ADFB-B369-F34472153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247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83D87-102D-C4E3-7EF5-B92C58B3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E1B8E12-389B-1160-9EAF-6BDD7A6E1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374CEF-4BA1-7822-BB77-A131691AA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17B856-0DEE-0C4F-1C78-D2134592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88416A-89A5-70A9-60BC-AC5DA4FA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8BCC84-82A2-38FF-7279-B5CCB72D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913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2F639BA-2C5D-A111-7CEA-616FF2040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A4A7AC-7B57-76D8-4378-8AF7925FC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E73A13-3894-185B-AFDB-E1054A208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C38D8-5BA3-4C90-ADF7-79A67F4C28F0}" type="datetimeFigureOut">
              <a:rPr lang="es-CO" smtClean="0"/>
              <a:t>11/03/2025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3347E0-C8EE-FAAF-197C-79855CD38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1C055C-1C49-C223-9C34-4F39286C4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10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C78DD-FB51-B496-E169-3D0E2ED26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ELECTRONICA ANALOGA</a:t>
            </a:r>
            <a:br>
              <a:rPr lang="es-ES" dirty="0"/>
            </a:br>
            <a:r>
              <a:rPr lang="es-ES" dirty="0"/>
              <a:t>INGENIERIA ELECTRONICA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D47A3A-F933-097B-F8E1-DBA3190E1E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ING. JUAN CARLOS VIZCAINO APONTE</a:t>
            </a:r>
          </a:p>
          <a:p>
            <a:r>
              <a:rPr lang="es-ES" dirty="0"/>
              <a:t>INGENIEROVIZCAINO.COM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546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BAC0E-DE9A-B6AE-F14E-E72F2B594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Laboratorio 3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BAA59B-C115-8063-4043-96100C04E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Comparador de ventana…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8849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B4BADB-E20A-5514-6FC2-BDD3D904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COMPARADOR DE VENTANA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490DA2CB-1055-C424-1A44-CFF29F24B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1186840"/>
            <a:ext cx="7225748" cy="44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5488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23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ELECTRONICA ANALOGA INGENIERIA ELECTRONICA</vt:lpstr>
      <vt:lpstr>Laboratorio 3</vt:lpstr>
      <vt:lpstr>COMPARADOR DE VENTANA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14</cp:revision>
  <dcterms:created xsi:type="dcterms:W3CDTF">2025-02-15T12:31:51Z</dcterms:created>
  <dcterms:modified xsi:type="dcterms:W3CDTF">2025-03-11T11:29:33Z</dcterms:modified>
</cp:coreProperties>
</file>