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71" r:id="rId5"/>
    <p:sldId id="273" r:id="rId6"/>
    <p:sldId id="286" r:id="rId7"/>
    <p:sldId id="268" r:id="rId8"/>
    <p:sldId id="269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4" r:id="rId18"/>
    <p:sldId id="285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55318-ABC9-5C78-34BC-B77B149A9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B82204-54BC-E062-82E6-103029EBA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26B1B8-3350-F325-D541-4C315A66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5405D-D2DC-E316-E600-F9F8BDF8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F3709-D968-EFC1-3111-C8CBC367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4C9BD-1262-823A-BDF9-B9DA873C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A5AD6B-263C-BA18-AD78-FDF824077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ED87B-F560-8F43-9ED0-DEC853ED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D19D3-464E-4BFE-0394-E260F66A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4D4CFD-7007-CC32-1956-52062596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642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A576B3-13B1-FF0A-B026-79556A7CB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FDB3C4-0ED6-E903-6F7F-890CEB38D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6C01A2-24AC-B743-E4B8-792A3A89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61A62D-0CCB-78EF-9EEF-AD3F80B6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3A0410-524C-161F-F9DC-29A336E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981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C5621-F950-DB5A-6CF7-3D60416F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081F-5F7E-F00A-4207-D0C3B845B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A6537F-1B5C-8BC0-4E7A-588A3AD0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D7275E-5EE7-1ABE-1980-30924E89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F755E3-DD92-4F62-81B3-BF12C756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998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175F5-10D3-BFEE-1C4C-F3099972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B3E79-9330-40D0-B9F2-CE189D205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9598C4-C027-5941-1EBC-29B9D477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CD400-F268-7E11-1BC3-9AB99D44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CCC15-CB82-A32B-798C-EE378270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2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8810C-6D5D-C23C-6D12-DE9060E5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339E55-E7C3-F5B6-DF8A-37A8C1F66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2E08E5-B6B5-F51E-FA5A-8189471CF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125BA-5349-99E9-9F0A-00231CF6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C9A31B-B037-B477-EA5B-76FB2E4C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F44F63-0552-369F-8F5A-F454ACAF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55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44554-B05A-29A2-9020-F72D90B9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C8577C-3C93-A70D-0454-9A0BE7B9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2C5455-80F1-E832-8E69-4A6E7B8EF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70EE9F-C52B-8279-6A0C-1E7B61548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C94C53-6AAA-1269-618C-97902A91F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F12FDB-28D3-4D74-B50F-B7AD34AD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CF8725-3FA3-DE20-87FE-FE2AD601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7C06C2-54FF-5075-B828-CC454138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661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A7DC9-D0FD-3ABF-DD64-D2B3718E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45A08E-8984-5C5B-13B9-358CC7DD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DC2F2D-CBC3-5AA6-CD9A-E62AB8A9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A957BB-7A67-B240-8ECA-17227289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69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398462-9538-4CB8-703A-ED50B498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C1F4EB-2645-4319-4232-3CDAF3E5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DABA1B-EE6F-A925-EC2B-1C119F3A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06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F5751-829D-D660-2536-34B00C3C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B0829-0D6C-5047-CD90-7393611F0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1A7554-3FE4-4FA5-AB37-8BDED1A6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6C53A-F283-62D7-9849-C23C4A21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3F0A8C-F608-E273-C35D-02141BC1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563A46-1324-ADFB-B369-F3447215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247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83D87-102D-C4E3-7EF5-B92C58B3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1B8E12-389B-1160-9EAF-6BDD7A6E1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374CEF-4BA1-7822-BB77-A131691AA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17B856-0DEE-0C4F-1C78-D2134592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88416A-89A5-70A9-60BC-AC5DA4FA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8BCC84-82A2-38FF-7279-B5CCB72D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913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F639BA-2C5D-A111-7CEA-616FF204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A4A7AC-7B57-76D8-4378-8AF7925F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E73A13-3894-185B-AFDB-E1054A208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DC38D8-5BA3-4C90-ADF7-79A67F4C28F0}" type="datetimeFigureOut">
              <a:rPr lang="es-CO" smtClean="0"/>
              <a:t>31/03/2025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3347E0-C8EE-FAAF-197C-79855CD38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C055C-1C49-C223-9C34-4F39286C4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0A8555-2109-45B4-9D72-0C94F19826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10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C78DD-FB51-B496-E169-3D0E2ED26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AMPLIFICADOR OPERACIONAL COMO AMPLIFICADOR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D47A3A-F933-097B-F8E1-DBA3190E1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ING. JUAN CARLOS VIZCAINO APONTE</a:t>
            </a:r>
          </a:p>
          <a:p>
            <a:r>
              <a:rPr lang="es-ES" dirty="0"/>
              <a:t>INGENIEROVIZCAINO.COM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546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90C19-EDEF-A41D-A3E2-B97E8464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C1ECE-06BD-F392-5F7F-1AFBD657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2CE318-4690-603B-43D4-D35CE90BA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24" y="298798"/>
            <a:ext cx="10972800" cy="63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3F94EF-691B-9507-04A7-8C39C484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198168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AMPLIFICADOR NO INVERSOR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Amplificador No inversor - Amplificadores operacionales - Solución  ingenieril">
            <a:extLst>
              <a:ext uri="{FF2B5EF4-FFF2-40B4-BE49-F238E27FC236}">
                <a16:creationId xmlns:a16="http://schemas.microsoft.com/office/drawing/2014/main" id="{1CD50B6C-448B-2A7D-B5A9-B37CBC14AB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11"/>
          <a:stretch/>
        </p:blipFill>
        <p:spPr bwMode="auto">
          <a:xfrm>
            <a:off x="2079812" y="805516"/>
            <a:ext cx="8032376" cy="4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F83F4-B00D-919B-0FB8-F7BF2BBF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BF4AC-B66E-FE7E-4CAE-80520379D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4F52B6-90C8-29AA-9E29-FB341A6E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1" y="365125"/>
            <a:ext cx="10721591" cy="59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128BD9-E152-BAD6-E5E3-76F93821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EJERCICIOS…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44D178-881A-86FF-52CC-24FCA15E1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18097"/>
            <a:ext cx="7188199" cy="46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3B2C30-D0C4-BC55-1926-4F9FD431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96077F-434B-F19D-1B77-531BE492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EJERCICIOS…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A9B230A-2AD0-892F-3167-A72ED71F3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05319"/>
            <a:ext cx="7617488" cy="49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BEBE2A-CFF2-E4F5-C937-82BEF88C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AMPLIFICADOR SUMADOR</a:t>
            </a:r>
          </a:p>
        </p:txBody>
      </p:sp>
      <p:pic>
        <p:nvPicPr>
          <p:cNvPr id="1026" name="Picture 2" descr="▷ Amplificador Sumador Inversor (Fórmula y Aplicaciones) ✓">
            <a:extLst>
              <a:ext uri="{FF2B5EF4-FFF2-40B4-BE49-F238E27FC236}">
                <a16:creationId xmlns:a16="http://schemas.microsoft.com/office/drawing/2014/main" id="{C7318E0F-FB94-4407-D7B3-DF661C97B9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027" y="1491353"/>
            <a:ext cx="6194967" cy="42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1036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04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D906A-A1ED-8EDB-6AB1-F572F57E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8446FD-2542-C2B4-3B13-44A288CD0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B5370A-E26C-3D48-7F09-B3288301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98" y="98771"/>
            <a:ext cx="10842171" cy="66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F097A-C8F8-8217-B775-F2CDD309B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57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D5429E-FC74-476A-3322-EA4A1720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EJERCICIOS…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11DBE0-A48F-6FBB-8481-0C6E9E8F3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567" y="663191"/>
            <a:ext cx="7214717" cy="55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75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E7AB5A-8CA9-F6F3-CA07-AE474E6E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EJEMPLO PUNTO DE PARCIAL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63EE1A6-A9EE-91B4-E3B0-CC8C8E667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146" y="874207"/>
            <a:ext cx="7781774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11957-72A1-ACD9-7F70-35790442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AMPLIFICADOR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27DE7B-6C28-54E4-69BC-07920E86C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D5592F-6E73-13E0-9EC2-8BF911A4C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02" y="1573369"/>
            <a:ext cx="11007175" cy="49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BAC0E-DE9A-B6AE-F14E-E72F2B59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SEGUIDOR EN IMPEDANCIA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5E395AE0-8789-FAD6-A987-32E65C185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4390253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é Es Un Seguidor de Voltaje?">
            <a:extLst>
              <a:ext uri="{FF2B5EF4-FFF2-40B4-BE49-F238E27FC236}">
                <a16:creationId xmlns:a16="http://schemas.microsoft.com/office/drawing/2014/main" id="{D3F43B39-AA3F-FEC8-1667-EA29F5CF6C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542" y="496960"/>
            <a:ext cx="7695858" cy="33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49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89287-7977-BB2E-91D4-9918927C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FF1F4-3166-AF99-A51E-5E294BF6B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894544-4114-9964-5E7D-736E8AC4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55" y="365125"/>
            <a:ext cx="6604894" cy="58118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B5D9F0-218A-7ED5-9AD2-EF9A18682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96" y="365125"/>
            <a:ext cx="427135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4D36DD-70F1-E8A4-41B7-2F388318D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812" y="643467"/>
            <a:ext cx="30083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6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E87C9C-C7C7-9EAE-A6E9-0D7C809E6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9000"/>
          </a:blip>
          <a:srcRect t="2755" b="12296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38644"/>
            <a:ext cx="12202176" cy="1519355"/>
            <a:chOff x="-10176" y="5338644"/>
            <a:chExt cx="12202176" cy="1519355"/>
          </a:xfrm>
        </p:grpSpPr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EAA6EC4-C9CF-21DA-E3C3-66DB3255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50488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AMPLIFICADOR INVERSOR</a:t>
            </a:r>
          </a:p>
        </p:txBody>
      </p:sp>
      <p:pic>
        <p:nvPicPr>
          <p:cNvPr id="2052" name="Picture 4" descr="Amplificador inversor - Amplificadores operacionales - Solución ingenieril">
            <a:extLst>
              <a:ext uri="{FF2B5EF4-FFF2-40B4-BE49-F238E27FC236}">
                <a16:creationId xmlns:a16="http://schemas.microsoft.com/office/drawing/2014/main" id="{93DE7AA6-5BFD-221D-064B-C46FDEE0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177" y="1117638"/>
            <a:ext cx="5082847" cy="31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▷ Amplificador Inversor (Fórmula, Ganancia y Circuito) ✓">
            <a:extLst>
              <a:ext uri="{FF2B5EF4-FFF2-40B4-BE49-F238E27FC236}">
                <a16:creationId xmlns:a16="http://schemas.microsoft.com/office/drawing/2014/main" id="{256CB97B-1C48-4675-DA01-04931D2BB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184" y="876300"/>
            <a:ext cx="4402084" cy="36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82843C-8D82-1B6B-2B52-85CD0C9B7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4000"/>
            <a:ext cx="5291666" cy="43743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475E36-4945-376B-276C-F6949B113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609989"/>
            <a:ext cx="5291667" cy="42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D13BF-34A7-F78E-CCD1-9281DD30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9A3EA9-9EDE-17B4-DA94-3C1365891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8D65EB-1B2D-4969-DEC0-5DCF2AE5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6" y="346443"/>
            <a:ext cx="11033089" cy="61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9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34</Words>
  <Application>Microsoft Office PowerPoint</Application>
  <PresentationFormat>Panorámica</PresentationFormat>
  <Paragraphs>12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de Office</vt:lpstr>
      <vt:lpstr>AMPLIFICADOR OPERACIONAL COMO AMPLIFICADOR</vt:lpstr>
      <vt:lpstr>AMPLIFICADOR</vt:lpstr>
      <vt:lpstr>SEGUIDOR EN IMPEDANCIA</vt:lpstr>
      <vt:lpstr>Presentación de PowerPoint</vt:lpstr>
      <vt:lpstr>Presentación de PowerPoint</vt:lpstr>
      <vt:lpstr>Presentación de PowerPoint</vt:lpstr>
      <vt:lpstr>AMPLIFICADOR INVERSOR</vt:lpstr>
      <vt:lpstr>Presentación de PowerPoint</vt:lpstr>
      <vt:lpstr>Presentación de PowerPoint</vt:lpstr>
      <vt:lpstr>Presentación de PowerPoint</vt:lpstr>
      <vt:lpstr>AMPLIFICADOR NO INVERSOR</vt:lpstr>
      <vt:lpstr>Presentación de PowerPoint</vt:lpstr>
      <vt:lpstr>EJERCICIOS…</vt:lpstr>
      <vt:lpstr>EJERCICIOS…</vt:lpstr>
      <vt:lpstr>AMPLIFICADOR SUMADOR</vt:lpstr>
      <vt:lpstr>Presentación de PowerPoint</vt:lpstr>
      <vt:lpstr>EJERCICIOS…</vt:lpstr>
      <vt:lpstr>EJEMPLO PUNTO DE PARCIAL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CARLOS VIZCAINO APONTE</dc:creator>
  <cp:lastModifiedBy>JUAN CARLOS VIZCAINO APONTE</cp:lastModifiedBy>
  <cp:revision>17</cp:revision>
  <dcterms:created xsi:type="dcterms:W3CDTF">2025-02-15T12:31:51Z</dcterms:created>
  <dcterms:modified xsi:type="dcterms:W3CDTF">2025-04-01T00:17:55Z</dcterms:modified>
</cp:coreProperties>
</file>