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DD045-1565-88B1-D4A8-311A4E0DE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17007A-636E-C20E-88BE-021D1CC9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80B6ED-23D9-0AFB-5C52-3A597E9FC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0743B4-4ECC-F406-828E-69234D6AB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8B5A18-BA1B-2B51-B1F5-24D552DDE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107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0B90EE-D13D-E4D2-E3C4-F63FC37C2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C21D6C4-1FC9-34CC-725D-E7B1235C9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081E9D-72B5-A263-560E-CD9DE7CE9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19537D-836D-C6B9-640C-064F953B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588F6D-2501-AD44-E7AF-5F639B90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889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DD8F92-48BB-EE19-6FE3-8ECB9A31A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791ACF-B049-F4A3-31EB-316B6FE5B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C202E0-CD59-F179-7862-6ADC70B8A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F7D780-AB50-1A96-E437-C071E9F9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2382FC-CF00-67A9-FD7F-E3204041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3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8327D-769D-8F1C-17ED-91F55721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4CAD4-52DF-5913-78AE-60E211AB6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AF50FA-4844-4D2C-9376-67F83D5B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022D24-9F78-FB31-5E61-3ED2F942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2BC938-1E00-F312-499D-6303EAF16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157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77A78-0F04-B2A6-96DA-C6E99F3C2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265334-2027-973E-81A3-45F39D5D7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D847FC-560B-D95F-34E6-DA067B58A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339252-7EB2-B452-4D2E-B7876171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03C055-FEB1-86FE-8501-45D125D06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984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05BEB-AD36-4574-B39F-C1EE90D99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EA9862-45D9-F3E6-25DE-383FE0E10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FBF700-6E00-6E79-20EC-AC2E7949A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02B1FC-722C-D313-EE5D-3701776EF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C7BB90-9628-52AA-C159-7D6205AE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E9A31F-4B1E-59D7-3D87-49461AC1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482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F39746-51AF-6DA0-E4BB-7720C96E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E66E70-B9E7-5F1C-BC15-6703D9BD0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D2EEFD-DA81-0F7B-F20A-4DABAEF78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816F70-B8C7-0DFB-EF4A-CB2210E82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87DF8A-77F0-ED5E-FF36-EBF5A46D47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820058-8C04-7A50-52BB-3F7FA6B1C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FE92C93-933B-B2EF-3871-81DB0F82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A729E33-876B-7DBD-8C3C-4D504926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627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A2363-0FCA-745A-B349-78450AD32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29168B0-A1C7-455A-C1C3-3C66DD68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E6CEDFD-7380-F3A8-878C-9B6587191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60818D2-78FA-9ABF-A0CA-873C50A6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801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D7E93F-F8D7-7B2F-38ED-E1B411291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639988D-BC0F-6C69-A1C4-AE17DE37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D8E7594-A6F6-DAB8-FFC1-E8A73FF5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965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680FB-0919-C82A-D439-AA7B26454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1E724A-76F1-D9EB-AD9D-4C0E1909B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40F59B-2593-E9C7-10E5-E9346D621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968E2F-4ADE-7446-B0BB-A2362087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87C897-3332-E164-24D6-C57BF3B77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FB66A3-E6CE-547D-0C90-569C01AB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63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619E5-8EB7-D0FF-8EEE-F85D9940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BD4F5D-9555-2D96-805B-3A886BB9E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8B32E6-E8C8-6769-93AA-2C3D153FA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D4EE01-34C6-0351-0814-0E1848A89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02E396-280F-936F-041B-5AD585B6D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300540-D80B-31DE-DEC0-78DCD3B7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58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ED1570-87DC-D793-AFCE-76C25CC1B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90E169-FFAB-70F5-6A73-89FF6D90F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463774-12A2-2C82-6D03-5B02CAFF2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5C30D5-7C14-4072-9861-98811641B339}" type="datetimeFigureOut">
              <a:rPr lang="es-CO" smtClean="0"/>
              <a:t>31/03/2025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214CAA-7165-62E8-DAA7-AC7A5ABF7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73FC9C-1BED-A1C7-D5DC-85C45E382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907010-B812-4EE2-93AA-0F0698C131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837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219FB-FB8E-ABE5-4B5A-F24297BB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LABORATORIO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D985BE-AEAA-C9EC-88F3-D1D647242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AMPLIFICADOR INVERSOR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AMPLIFICADOR NO INVERSOR</a:t>
            </a:r>
          </a:p>
          <a:p>
            <a:pPr marL="514350" indent="-514350">
              <a:buFont typeface="+mj-lt"/>
              <a:buAutoNum type="arabicPeriod"/>
            </a:pPr>
            <a:r>
              <a:rPr lang="es-ES"/>
              <a:t>SUMADOR INVERSOR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616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AC4BFB-CECE-2D4E-7CEA-58140353D7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030C03-9CA4-6E98-4588-FAE5938D29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EF189EA-40E4-7E60-AD12-BD97CEBC0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36" y="94961"/>
            <a:ext cx="11850127" cy="66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0769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LABORATORIO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3</cp:revision>
  <dcterms:created xsi:type="dcterms:W3CDTF">2025-03-17T23:30:04Z</dcterms:created>
  <dcterms:modified xsi:type="dcterms:W3CDTF">2025-04-01T00:25:21Z</dcterms:modified>
</cp:coreProperties>
</file>