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57" r:id="rId8"/>
    <p:sldId id="260" r:id="rId9"/>
    <p:sldId id="266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DD045-1565-88B1-D4A8-311A4E0DE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17007A-636E-C20E-88BE-021D1CC9F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0B6ED-23D9-0AFB-5C52-3A597E9F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743B4-4ECC-F406-828E-69234D6A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B5A18-BA1B-2B51-B1F5-24D552DD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10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B90EE-D13D-E4D2-E3C4-F63FC37C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21D6C4-1FC9-34CC-725D-E7B1235C9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81E9D-72B5-A263-560E-CD9DE7CE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19537D-836D-C6B9-640C-064F953B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588F6D-2501-AD44-E7AF-5F639B90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89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DD8F92-48BB-EE19-6FE3-8ECB9A31A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791ACF-B049-F4A3-31EB-316B6FE5B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202E0-CD59-F179-7862-6ADC70B8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7D780-AB50-1A96-E437-C071E9F9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2382FC-CF00-67A9-FD7F-E3204041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8327D-769D-8F1C-17ED-91F55721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4CAD4-52DF-5913-78AE-60E211AB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F50FA-4844-4D2C-9376-67F83D5B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22D24-9F78-FB31-5E61-3ED2F942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BC938-1E00-F312-499D-6303EAF1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57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77A78-0F04-B2A6-96DA-C6E99F3C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265334-2027-973E-81A3-45F39D5D7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847FC-560B-D95F-34E6-DA067B58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39252-7EB2-B452-4D2E-B7876171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3C055-FEB1-86FE-8501-45D125D0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8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05BEB-AD36-4574-B39F-C1EE90D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A9862-45D9-F3E6-25DE-383FE0E10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BF700-6E00-6E79-20EC-AC2E7949A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02B1FC-722C-D313-EE5D-3701776E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7BB90-9628-52AA-C159-7D6205AE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E9A31F-4B1E-59D7-3D87-49461AC1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482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39746-51AF-6DA0-E4BB-7720C96E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E66E70-B9E7-5F1C-BC15-6703D9BD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D2EEFD-DA81-0F7B-F20A-4DABAEF78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816F70-B8C7-0DFB-EF4A-CB2210E82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87DF8A-77F0-ED5E-FF36-EBF5A46D4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820058-8C04-7A50-52BB-3F7FA6B1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E92C93-933B-B2EF-3871-81DB0F82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729E33-876B-7DBD-8C3C-4D504926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2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A2363-0FCA-745A-B349-78450AD3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168B0-A1C7-455A-C1C3-3C66DD68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6CEDFD-7380-F3A8-878C-9B658719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0818D2-78FA-9ABF-A0CA-873C50A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80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D7E93F-F8D7-7B2F-38ED-E1B41129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39988D-BC0F-6C69-A1C4-AE17DE37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8E7594-A6F6-DAB8-FFC1-E8A73FF5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96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80FB-0919-C82A-D439-AA7B2645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E724A-76F1-D9EB-AD9D-4C0E1909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0F59B-2593-E9C7-10E5-E9346D621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968E2F-4ADE-7446-B0BB-A2362087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7C897-3332-E164-24D6-C57BF3B7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B66A3-E6CE-547D-0C90-569C01AB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3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619E5-8EB7-D0FF-8EEE-F85D994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BD4F5D-9555-2D96-805B-3A886BB9E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8B32E6-E8C8-6769-93AA-2C3D153F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4EE01-34C6-0351-0814-0E1848A8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02E396-280F-936F-041B-5AD585B6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300540-D80B-31DE-DEC0-78DCD3B7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58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D1570-87DC-D793-AFCE-76C25CC1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90E169-FFAB-70F5-6A73-89FF6D90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463774-12A2-2C82-6D03-5B02CAFF2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C30D5-7C14-4072-9861-98811641B339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14CAA-7165-62E8-DAA7-AC7A5ABF7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3FC9C-1BED-A1C7-D5DC-85C45E382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07010-B812-4EE2-93AA-0F0698C13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3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310B8-08F2-3235-9288-12362152D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PARCIAL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37F2D8-5A04-9C31-14AC-4C86DD3CF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6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044C8-E661-7984-5054-D3AA5749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BBC6B3-EBE1-D6D5-99DA-6145714F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A7FD9D-4392-A1B8-DF84-FCBA393C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" y="453132"/>
            <a:ext cx="12033023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01C26B-A9D1-C979-A075-8140B72B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01" y="670560"/>
            <a:ext cx="11458598" cy="52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5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99D80-3E65-7194-F88B-71BA3DF0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F6155C-7C77-D77D-6A8D-5229E4593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" y="274320"/>
            <a:ext cx="12132091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9F32F-CF31-5346-4559-2502D8CE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F130B8-91AE-8236-2EB8-39930E14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203200"/>
            <a:ext cx="11816079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C3099-C652-CB10-7C83-F9999566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BAB21F-79A2-8B3F-F5DF-84DF6B4F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1" y="346443"/>
            <a:ext cx="11499577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DCEC2-38C7-BF83-D6C6-8DFE153E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CONVERSOR DIGITAL A ANALOGO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D32677-60F9-3960-179C-9F504B9D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2F7B76-21AA-655C-14EA-B454DEF75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432559"/>
            <a:ext cx="11226800" cy="5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0618D-5604-625D-CF2A-3ACCC978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Sumador no inversor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2B003-430D-6FFE-3076-406C8400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820BDB-0B6F-BEA7-C4EA-A7C74A26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1825625"/>
            <a:ext cx="8654097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713FE7-573A-525E-6122-2D44E043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9" y="162560"/>
            <a:ext cx="12025402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PARCIAL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CONVERSOR DIGITAL A ANALOGO</vt:lpstr>
      <vt:lpstr>Sumador no inversor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VIZCAINO APONTE</dc:creator>
  <cp:lastModifiedBy>JUAN CARLOS VIZCAINO APONTE</cp:lastModifiedBy>
  <cp:revision>5</cp:revision>
  <dcterms:created xsi:type="dcterms:W3CDTF">2025-03-17T23:30:04Z</dcterms:created>
  <dcterms:modified xsi:type="dcterms:W3CDTF">2025-04-28T23:11:57Z</dcterms:modified>
</cp:coreProperties>
</file>