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0" r:id="rId21"/>
    <p:sldId id="262" r:id="rId22"/>
    <p:sldId id="263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BD05F-5B52-7D60-DEE8-D9F382E86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29090B-9959-EED3-A2F7-C191599AE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DF4D6-72F7-8EC4-C6B4-72AEFE18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E168F6-F2AA-A758-A4B4-8AE648AA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DD7CD-2E22-1A79-598E-2F40E7D2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046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BAB8A-5E47-A889-ABC6-900AD48F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53CE0-C9D2-2500-1FB4-213070260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61391F-93A1-394F-E794-997E35DE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3F9F28-B376-ACB1-4273-F6652C61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D8813D-68D5-1336-703C-2FE3E4AD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07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370393-59DC-77C2-1CFC-4D99D05AF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CEE5C0-55E5-5927-1923-220357048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A4F0A-7AC5-4CB3-496D-0694604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8977CC-CB1D-C9FF-D448-9C082EAF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47D7DE-7D05-3D73-48AD-3CBCD2BA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519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3C380-C816-1648-286A-52B9FC15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177AAB-F386-5C8B-6F71-2A6C1DEBF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4B142-4470-87E4-143C-EB3BEBAB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BDAA7-CA55-BB25-3EFD-136E8710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B514F4-4AC4-BCD4-06F5-712AA464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109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E5D7E-1B73-9F2D-E13D-F93C721D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D9D062-B14F-8DB7-A0A8-21475CF4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A10C0-3487-3950-8C67-08243F65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3A1ABD-E6B0-815D-91B7-33F6791C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69D370-F3FA-F72B-E615-E20A9A63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94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A1C39-30FA-0A70-9EA2-8FF8A620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03EA7D-A594-D1AD-7078-77B082BDB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561D5C-EF7F-E16B-FD10-680AEE08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3DE7AC-9B04-C2B6-FB6B-025023B5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F3E284-6E76-738A-C6F8-64177196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2A1AC5-B92B-10FC-EEB3-AE5688EE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6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9C254-E304-E16D-C9D2-C2035D1F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9C7472-D1BD-447A-637F-2C687A142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67C17D-869C-9F45-FEAE-8097514C6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8C67E1-C664-8052-1445-4FF3EF72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0D61D-EA1B-682D-F8E5-724C0A385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860757-A8C9-90FD-D61F-6DB5EAB8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0FBFD8-864A-C5EF-8D57-0BA48471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186801-5ABA-00B1-E437-0C44069D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939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8CB19-7DD2-6EB7-0F4D-0479555C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4C816F-A343-1BBD-1E92-216D7D97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8E7527-C75D-EA17-9513-B288ADBE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D92B1E-F597-451F-05B6-7FABB592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79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A7B742-5E3E-FAC0-D936-2A1ED2C5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F65D98-424B-BB8D-2997-2C996355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172C90-6910-7CF1-BBB3-0D3A6A4A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62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2A586-34BD-04BB-6993-34AFC519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C8009F-CFD0-6B33-C935-15C7CFD6F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E6CE2C-E66B-0D15-5A6D-908E7218F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CBA4B9-580E-73EE-A831-895216CA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92FDC-90DE-B340-5AC6-FA6B72BB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C37D60-288B-E87B-81C9-8E8816FE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535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11CBE-E033-730A-20BF-79780D45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486B90-1F3A-0411-7BF5-6E68B70D2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A124CF-70B8-3662-8B30-7D3DEC9DF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431A4A-C798-AADB-13C9-973151D1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1DE423-312B-63AA-A0C8-3B7B56C0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4AFD91-3720-E2CC-5E47-839818DB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619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1DF489-94EB-6193-449F-BB0F4BBA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ADE92-DE84-7903-8100-0D45B61D1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C03611-68D4-4AEB-2108-8ED2025DD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3BAE39-9418-48EB-924B-71A98C66BD04}" type="datetimeFigureOut">
              <a:rPr lang="es-CO" smtClean="0"/>
              <a:t>28/04/2025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EEBA2C-8CC3-2459-A485-80813FECF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34233D-E5F1-43F3-17D8-842AB623A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E8E36-AF97-4612-91A0-4F7D6E30C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1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NFYHMkx-T0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P7LBopwzQw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ZCKbAOWz4w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05492-39AF-3891-6878-06D71BD40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Mas A.O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E031DE-3309-DCA8-96DD-6C0433517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Ing. Juan Carlos Vizcaino Aponte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315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299C5-D4AA-1B86-BE5A-6FF3FFF1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F7948E-3AB0-570B-B49D-2042D2AA9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6A8568-F0D2-1E81-581D-914880F6F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95262"/>
            <a:ext cx="104679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6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0EA604D-4B3E-9761-8591-8E3795234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0" y="643467"/>
            <a:ext cx="103835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5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AD25780-2FAD-5622-5474-AF7FB3210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" y="243840"/>
            <a:ext cx="11521440" cy="61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C4D8B-CAA6-A361-A1DD-9EA51209F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DC0CA-A367-A365-62A6-E3798094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Linealización con A.O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sensor PTC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28A04AEF-6AA2-05DA-ABD3-D6284B35D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960" y="467208"/>
            <a:ext cx="57606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425334F-CE31-1F55-2162-164805589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150" y="568960"/>
            <a:ext cx="923953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79635-B3D4-978C-6B06-4FED41456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8F2FB-DA4F-38ED-87D1-CB15F188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R1= raíz del producto de ambas resistencias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AA6C5C-DC38-A382-0E10-529F89C5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107728"/>
            <a:ext cx="7225748" cy="46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69F73D0-952B-904A-88CF-DE4975A74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06" y="457200"/>
            <a:ext cx="87405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EFD8E11-455B-6F44-6ACA-84B1A1F3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294" y="457200"/>
            <a:ext cx="77694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09D652-05FC-7A64-5967-DEAC9C6EE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05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6C037E-7E5B-8061-4A60-80EF06F0E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60" y="467360"/>
            <a:ext cx="11602720" cy="58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5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C5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32AF8E-FDF8-1A8E-1198-E9D93C14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Diferenciador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BC31BCE-499C-FCCB-C275-9C8EAFD77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69684"/>
            <a:ext cx="7188199" cy="4115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715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lementos multimedia en línea 3" title="Sensor de temperatura NTC: Simulación, linealización con op amp + calibración">
            <a:hlinkClick r:id="" action="ppaction://media"/>
            <a:extLst>
              <a:ext uri="{FF2B5EF4-FFF2-40B4-BE49-F238E27FC236}">
                <a16:creationId xmlns:a16="http://schemas.microsoft.com/office/drawing/2014/main" id="{CF45C0D6-E85D-4D75-7E9D-8A69020BDF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2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s multimedia en línea 5" title="Sensor de temperatura PTC: Simulación, linealización con op-amp y ensayo">
            <a:hlinkClick r:id="" action="ppaction://media"/>
            <a:extLst>
              <a:ext uri="{FF2B5EF4-FFF2-40B4-BE49-F238E27FC236}">
                <a16:creationId xmlns:a16="http://schemas.microsoft.com/office/drawing/2014/main" id="{9DB2ADC3-133D-4EAC-97C8-03A095982E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1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lementos multimedia en línea 3" title="Sensor de temperatura: RTD PT-100, desarrollo, simulación y acondicionamiento de señal">
            <a:hlinkClick r:id="" action="ppaction://media"/>
            <a:extLst>
              <a:ext uri="{FF2B5EF4-FFF2-40B4-BE49-F238E27FC236}">
                <a16:creationId xmlns:a16="http://schemas.microsoft.com/office/drawing/2014/main" id="{B4D56B3A-7E8E-FA3C-2F80-9B8F74ED485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67BCA-8716-D718-DC32-05D5B8D2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ACONDICIONAMIENTODE SEÑAL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90A63-597A-0990-9E98-8C821B47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45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7CCFD-CBC8-07F4-874C-658860A9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Acondicionamiento de un sensor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A0AD2E-BB62-2773-C014-3C503493E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600" b="1" dirty="0"/>
              <a:t>Linealizar un sensor </a:t>
            </a:r>
            <a:r>
              <a:rPr lang="es-ES" dirty="0"/>
              <a:t>es el proceso de convertir la respuesta no lineal de un sensor en una salida lineal. Muchos sensores, especialmente los resistivos, pueden no tener una relación directa y proporcional entre la entrada que miden (como temperatura, presión, etc.) y la señal de salida (resistencia, voltaje, etc.) que producen. La linealización se hace para simplificar la interpretación y procesamiento de los datos del sensor.</a:t>
            </a:r>
          </a:p>
        </p:txBody>
      </p:sp>
    </p:spTree>
    <p:extLst>
      <p:ext uri="{BB962C8B-B14F-4D97-AF65-F5344CB8AC3E}">
        <p14:creationId xmlns:p14="http://schemas.microsoft.com/office/powerpoint/2010/main" val="184210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5E244-060E-F045-D5D1-73A674FD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Linealización con A.O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sensor NTC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89C2EC5-4BC0-1AC5-638A-112F697C8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450" y="467208"/>
            <a:ext cx="551970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76248A-7BC9-C005-4424-62302AE12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440" y="643467"/>
            <a:ext cx="106375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5AADE0-7A85-CDD0-8CF9-8D0BF2D40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0" y="643467"/>
            <a:ext cx="791464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23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57E3B-2A21-80FF-0CD4-F3D4CCE2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R1= raíz del producto de ambas resistencias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E66DE1-175B-8823-11F8-7235FE385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97" y="1834832"/>
            <a:ext cx="7043103" cy="47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8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F9BB49-0136-9646-C5AF-3360147E8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569" y="643467"/>
            <a:ext cx="80448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3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128</Words>
  <Application>Microsoft Office PowerPoint</Application>
  <PresentationFormat>Panorámica</PresentationFormat>
  <Paragraphs>10</Paragraphs>
  <Slides>22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Tema de Office</vt:lpstr>
      <vt:lpstr>Mas A.O</vt:lpstr>
      <vt:lpstr>Diferenciador</vt:lpstr>
      <vt:lpstr>ACONDICIONAMIENTODE SEÑAL</vt:lpstr>
      <vt:lpstr>Acondicionamiento de un sensor</vt:lpstr>
      <vt:lpstr>Linealización con A.O sensor NTC</vt:lpstr>
      <vt:lpstr>Presentación de PowerPoint</vt:lpstr>
      <vt:lpstr>Presentación de PowerPoint</vt:lpstr>
      <vt:lpstr>R1= raíz del producto de ambas resistencias</vt:lpstr>
      <vt:lpstr>Presentación de PowerPoint</vt:lpstr>
      <vt:lpstr>Presentación de PowerPoint</vt:lpstr>
      <vt:lpstr>Presentación de PowerPoint</vt:lpstr>
      <vt:lpstr>Presentación de PowerPoint</vt:lpstr>
      <vt:lpstr>Linealización con A.O sensor PTC</vt:lpstr>
      <vt:lpstr>Presentación de PowerPoint</vt:lpstr>
      <vt:lpstr>R1= raíz del producto de ambas resistencias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CARLOS VIZCAINO APONTE</dc:creator>
  <cp:lastModifiedBy>JUAN CARLOS VIZCAINO APONTE</cp:lastModifiedBy>
  <cp:revision>5</cp:revision>
  <dcterms:created xsi:type="dcterms:W3CDTF">2025-02-25T22:31:19Z</dcterms:created>
  <dcterms:modified xsi:type="dcterms:W3CDTF">2025-04-28T23:14:59Z</dcterms:modified>
</cp:coreProperties>
</file>