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4" r:id="rId7"/>
    <p:sldId id="271" r:id="rId8"/>
    <p:sldId id="270" r:id="rId9"/>
    <p:sldId id="268" r:id="rId10"/>
    <p:sldId id="265" r:id="rId11"/>
    <p:sldId id="266" r:id="rId12"/>
    <p:sldId id="267" r:id="rId13"/>
    <p:sldId id="263" r:id="rId14"/>
    <p:sldId id="269" r:id="rId15"/>
    <p:sldId id="258" r:id="rId16"/>
    <p:sldId id="272" r:id="rId17"/>
    <p:sldId id="257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4:35.73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24575,'0'68'0,"17"124"0,-9-109 0,-7-61 0,1-1 0,0 0 0,2 0 0,12 39 0,-8-36 0,-1 0 0,-1 1 0,-1-1 0,-1 1 0,0 26 0,-4 129 0,-3-74 0,3 134-1365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4:38.02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24512,'3810'54'0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4:40.26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24499,'109'1270'0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4:42.18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24575,'2'1'0,"1"0"0,0 0 0,-1 1 0,1 0 0,-1-1 0,1 1 0,-1 0 0,0 0 0,0 0 0,0 1 0,0-1 0,3 5 0,9 8 0,103 98 0,-39-35 0,73 84 0,-23-23 0,-114-127-1365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4:44.11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821 1 24575,'-3'0'0,"0"1"0,0-1 0,0 1 0,0 0 0,1 0 0,-1 0 0,0 0 0,1 1 0,-1-1 0,0 1 0,1 0 0,-4 3 0,-30 30 0,26-25 0,-94 114 0,75-88 0,0 0 0,-54 48 0,28-38 0,-88 54 0,133-95 0,0 0 0,0-1 0,-1 1 0,-13 2 0,15-5 0,0 1 0,1 0 0,-1 1 0,1 0 0,-1 0 0,-12 9 0,1 4 34,-24 27 0,31-30-321,0-1 1,0 0-1,-1-1 1,-23 15-1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4:52.607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24575,'0'488'0,"2"-463"0,0 0 0,2 0 0,1 0 0,9 26 0,-6-23 0,-1 1 0,4 42 0,-10 24 0,-2-64 0,1-1 0,7 51 0,-3-68 0,0 0 0,1 0 0,0 0 0,1 0 0,0-1 0,12 17 0,-10-17 0,-1 0 0,0 0 0,-1 0 0,0 1 0,-1 0 0,6 23 0,20 146 0,-19-135-1365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4:54.152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1 793 24575,'1'-4'0,"1"0"0,-1 0 0,1 1 0,1-1 0,-1 1 0,0-1 0,1 1 0,-1 0 0,7-6 0,6-8 0,180-238 0,15-20 0,-204 266 0,1-1 0,-1 0 0,0 0 0,-1 0 0,4-13 0,-5 16 0,0-1 0,1 1 0,-1 1 0,1-1 0,0 1 0,1-1 0,0 1 0,0 1 0,0-1 0,8-4 0,27-28 0,-27 18-1365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4:56.18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24575,'1'4'0,"1"0"0,-1-1 0,1 1 0,0-1 0,0 1 0,0-1 0,1 0 0,-1 1 0,1-1 0,0-1 0,-1 1 0,2 0 0,-1-1 0,3 3 0,4 3 0,196 201 0,-66-64 0,-129-133 0,0 0 0,-1 1 0,0 0 0,8 16 0,-10-16 0,0 0 0,0-1 0,2 0 0,-1-1 0,14 12 0,-2 0 0,-18-19 0,-1-1 0,1 1 0,0-1 0,0 0 0,0 0 0,0-1 0,0 1 0,1 0 0,-1-1 0,7 3 0,-10-5 0,0 0 0,1 0 0,-1 0 0,0 0 0,0 0 0,1 0 0,-1 0 0,0 0 0,1 0 0,-1 0 0,0 0 0,0 0 0,1 0 0,-1 0 0,0 0 0,1 0 0,-1-1 0,0 1 0,0 0 0,1 0 0,-1 0 0,0 0 0,0-1 0,0 1 0,1 0 0,-1 0 0,0 0 0,0-1 0,0 1 0,0 0 0,1 0 0,-1-1 0,0 1 0,0 0 0,0 0 0,0-1 0,0 1 0,0 0 0,0-1 0,0 1 0,0 0 0,0-1 0,0 1 0,0 0 0,0 0 0,0-1 0,0 1 0,-6-37-1365,-9-13-5461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4:57.952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24575,'3'1'0,"1"1"0,0-1 0,-1 1 0,0 0 0,1 0 0,-1 0 0,0 0 0,0 0 0,0 1 0,0 0 0,0-1 0,0 1 0,-1 0 0,3 4 0,6 5 0,240 245 0,-72-71 0,-134-144 0,-29-29 0,-1 2 0,0 0 0,-1 0 0,15 23 0,36 49 0,-6-11 0,-19-22 58,-21-30-770,19 32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5:00.129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541 0 24575,'-8'16'0,"-1"-1"0,-1 0 0,0 0 0,-1-1 0,-14 13 0,-68 59 0,47-46 0,-20 36 0,61-72 0,1 1 0,-1 0 0,2 0 0,-1 0 0,0 1 0,1-1 0,0 1 0,0 0 0,1 0 0,0 0 0,0 0 0,0 0 0,-1 13 0,0-9 0,1 1 0,-1-1 0,-9 19 0,5-12 0,0 1 0,1 0 0,1 0 0,0 0 0,-3 36 0,-3 13 0,5-44 0,-2 0 0,-9 22 0,9-27 0,1 1 0,1 0 0,-7 33 0,12-41-85,-1 0 0,0 0-1,-1-1 1,0 1 0,-1-1-1,0 1 1,0-1 0,-1 0-1,0-1 1,-1 1 0,0-1-1,-1 0 1,0 0 0,0-1-1,-11 9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5:02.420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24575,'0'1113'0,"2"-1093"19,0 1-1,2-1 0,0 0 1,1 0-1,1-1 0,13 29 1,-11-27-318,0 0 0,-1 1 1,-1 0-1,6 44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5:05.282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0 773 24575,'8'-3'0,"1"-2"0,-1 1 0,0-1 0,-1 0 0,1-1 0,-1 0 0,0 0 0,9-11 0,-2 3 0,155-175 0,-60 61 0,-104 123 0,0 0 0,0 1 0,0-1 0,1 1 0,0 0 0,0 1 0,0-1 0,0 1 0,0 0 0,0 1 0,1-1 0,-1 1 0,12-2 0,-13 3 0,0-1 0,0 1 0,0-1 0,0-1 0,-1 1 0,1-1 0,-1 0 0,1 0 0,-1 0 0,5-5 0,37-43 0,-16 15 0,21-20 0,18-18 0,-36 39 39,-25 25-390,1 1 0,0 0 0,18-14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5:05.756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24575,'12'1'0,"0"1"0,-1 1 0,0 0 0,1 0 0,-1 1 0,-1 0 0,1 1 0,0 0 0,-1 1 0,15 11 0,3 0 0,28 19 0,-1 3 0,-3 2 0,-1 2 0,62 69 0,-93-91 0,-2 1 0,26 41 0,-40-56 0,-1 0 0,0 1 0,0-1 0,-1 1 0,0 0 0,-1-1 0,1 1 0,-2 0 0,1 0 0,-1 13 0,0-11 0,0 0 0,1 0 0,0-1 0,0 1 0,5 13 0,-2-17 0,0 0 0,1 0 0,-1 0 0,1-1 0,0 0 0,1 0 0,-1 0 0,1-1 0,10 7 0,-7-5 0,-7-5-114,0 1 1,0-1-1,0 0 0,0 0 0,1 0 1,-1 0-1,0 0 0,1 0 0,-1-1 1,0 1-1,5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5:29.379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5:47.412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24575,'0'839'-1365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5:49.42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2946 1 23892,'-2945'0'0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5:51.26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24575,'0'1028'0,"0"-1024"0,0 0 0,0-1 0,0 1 0,0 0 0,1 0 0,-1-1 0,1 1 0,0-1 0,0 1 0,1 0 0,-1-1 0,1 0 0,-1 1 0,1-1 0,0 0 0,0 0 0,1 0 0,-1 0 0,1 0 0,-1-1 0,1 1 0,0-1 0,0 1 0,0-1 0,0 0 0,5 2 0,10 9-1365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5:52.75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24575,'7'16'0,"1"0"0,0-1 0,1 0 0,1 0 0,0-1 0,14 14 0,2 4 0,75 102 0,43 55 0,-67-91 0,86 99 0,-11-23 0,-126-138-1365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5:54.24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980 0 24575,'-118'118'0,"-288"278"0,353-347 0,-103 86 0,-18 15 0,145-123 0,22-21-341,0 0 0,-1-1-1,-14 9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6:57.78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24575,'0'488'0,"2"-463"0,0 0 0,2 0 0,1 0 0,9 26 0,-6-23 0,-1 1 0,4 42 0,-10 24 0,-2-64 0,1-1 0,7 51 0,-3-68 0,0 0 0,1 0 0,0 0 0,1 0 0,0-1 0,12 17 0,-10-17 0,-1 0 0,0 0 0,-1 0 0,0 1 0,-1 0 0,6 23 0,20 146 0,-19-135-1365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6:57.785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1 793 24575,'1'-4'0,"1"0"0,-1 0 0,1 1 0,1-1 0,-1 1 0,0-1 0,1 1 0,-1 0 0,7-6 0,6-8 0,180-238 0,15-20 0,-204 266 0,1-1 0,-1 0 0,0 0 0,-1 0 0,4-13 0,-5 16 0,0-1 0,1 1 0,-1 1 0,1-1 0,0 1 0,1-1 0,0 1 0,0 1 0,0-1 0,8-4 0,27-28 0,-27 18-1365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6:57.786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24575,'1'4'0,"1"0"0,-1-1 0,1 1 0,0-1 0,0 1 0,0-1 0,1 0 0,-1 1 0,1-1 0,0-1 0,-1 1 0,2 0 0,-1-1 0,3 3 0,4 3 0,196 201 0,-66-64 0,-129-133 0,0 0 0,-1 1 0,0 0 0,8 16 0,-10-16 0,0 0 0,0-1 0,2 0 0,-1-1 0,14 12 0,-2 0 0,-18-19 0,-1-1 0,1 1 0,0-1 0,0 0 0,0 0 0,0-1 0,0 1 0,1 0 0,-1-1 0,7 3 0,-10-5 0,0 0 0,1 0 0,-1 0 0,0 0 0,0 0 0,1 0 0,-1 0 0,0 0 0,1 0 0,-1 0 0,0 0 0,0 0 0,1 0 0,-1 0 0,0 0 0,1 0 0,-1-1 0,0 1 0,0 0 0,1 0 0,-1 0 0,0 0 0,0-1 0,0 1 0,1 0 0,-1 0 0,0 0 0,0-1 0,0 1 0,0 0 0,1 0 0,-1-1 0,0 1 0,0 0 0,0 0 0,0-1 0,0 1 0,0 0 0,0-1 0,0 1 0,0 0 0,0-1 0,0 1 0,0 0 0,0 0 0,0-1 0,0 1 0,-6-37-1365,-9-13-5461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6:57.787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24575,'3'1'0,"1"1"0,0-1 0,-1 1 0,0 0 0,1 0 0,-1 0 0,0 0 0,0 0 0,0 1 0,0 0 0,0-1 0,0 1 0,-1 0 0,3 4 0,6 5 0,240 245 0,-72-71 0,-134-144 0,-29-29 0,-1 2 0,0 0 0,-1 0 0,15 23 0,36 49 0,-6-11 0,-19-22 58,-21-30-770,19 32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6:57.78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541 0 24575,'-8'16'0,"-1"-1"0,-1 0 0,0 0 0,-1-1 0,-14 13 0,-68 59 0,47-46 0,-20 36 0,61-72 0,1 1 0,-1 0 0,2 0 0,-1 0 0,0 1 0,1-1 0,0 1 0,0 0 0,1 0 0,0 0 0,0 0 0,0 0 0,-1 13 0,0-9 0,1 1 0,-1-1 0,-9 19 0,5-12 0,0 1 0,1 0 0,1 0 0,0 0 0,-3 36 0,-3 13 0,5-44 0,-2 0 0,-9 22 0,9-27 0,1 1 0,1 0 0,-7 33 0,12-41-85,-1 0 0,0 0-1,-1-1 1,0 1 0,-1-1-1,0 1 1,0-1 0,-1 0-1,0-1 1,-1 1 0,0-1-1,-1 0 1,0 0 0,0-1-1,-11 9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8:47.455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24575,'0'465'0,"1"-455"0,0 0 0,0 0 0,2 0 0,-1 0 0,1 0 0,0 0 0,6 11 0,-3-7 0,-1 0 0,7 27 0,-4 28 0,-3 0 0,-6 118 0,-1-84 0,1 11-1365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8:49.13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2162 11 24233,'-2162'0'0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8:53.12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24575,'0'866'0,"1"-843"0,2 1 0,1-1 0,1 1 0,0-1 0,2-1 0,1 1 0,12 23 0,-16-41 2,-6-17-1369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8:55.70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23892,'0'1080'0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8:57.45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82 24423,'1378'-82'0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6T23:58:59.17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24575,'0'597'0,"4"-523"0,20 115 0,-12-112 0,3 90 0,-15-107-1365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04:55.08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24575,'0'1358'-1365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04:56.596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0 444 24575,'6'-2'0,"1"0"0,-1 0 0,0 0 0,0-1 0,-1 0 0,1 0 0,-1-1 0,1 1 0,6-7 0,1 1 0,62-40 0,2 4 0,94-39 0,-156 78 0,1 1 0,0 1 0,26-3 0,-23 4 0,-1 0 0,21-8 0,-33 9 0,0 0 0,-1-1 0,1 1 0,-1-1 0,0-1 0,0 1 0,0-1 0,0 0 0,0 0 0,6-8 0,-5 6 0,0 0 0,1 1 0,0 0 0,0 0 0,0 0 0,0 1 0,1 0 0,0 0 0,14-5 0,35-18 0,-36 15-99,-6 3-323,-1-1 0,25-19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04:58.076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24575,'4'1'0,"0"0"0,0 0 0,0 1 0,0-1 0,0 1 0,0 0 0,0 0 0,0 1 0,-1-1 0,1 1 0,-1 0 0,4 3 0,10 8 0,49 33 0,-1 4 0,-3 2 0,102 114 0,-105-102 0,40 49 0,-66-75 75,10 14-1515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19:20.8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0 24575,'-2'123'0,"5"135"0,4-208 0,16 62 0,-6-38 0,-14-58 0,40 223 0,-35-175 0,0 115 0,-7-166-341,-1 0 0,2 0-1,5 24 1,-2-14-6485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19:22.9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24575,'0'946'-1365,"0"-923"-5461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19:28.6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21389,'0'837'0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19:30.4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24575,'1'100'0,"15"120"0,-6-105 0,-7 193 0,-5-166 0,1 55-1365,1-168-5461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19:33.8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24575,'0'1362'-1365,"0"-1341"-5461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19:36.4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23513,'54'1296'0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54:11.890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24575,'2'67'0,"12"76"0,-4-22 0,-7 179 0,-6-148 0,5-136 0,-1 0 0,2-1 0,0 1 0,1 0 0,10 24 0,-7-21 0,-1 1 0,5 31 0,-6 10-1365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54:14.281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24575,'2571'0'-1365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54:16.42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0 24575,'14'12'0,"-1"0"0,1-1 0,1-1 0,0 0 0,31 14 0,1 1 0,-4 0 0,-1 1 0,64 54 0,-76-56 0,-23-18 0,1-1 0,-1 2 0,0-1 0,-1 1 0,1 0 0,-1 0 0,-1 0 0,10 17 0,-10-15 0,1-1 0,0 0 0,0 0 0,0 0 0,1-1 0,0 1 0,0-2 0,1 1 0,14 8 0,-5-4 0,1-1 0,0-1 0,33 12 0,2-3 0,-23-9 0,0 2 0,-1 0 0,30 18 0,48 23 0,-104-50 0,0 0 0,-1 0 0,1 1 0,-1-1 0,0 0 0,0 1 0,0-1 0,0 1 0,0 0 0,0 0 0,-1 0 0,1 0 0,-1 0 0,0 0 0,0 0 0,0 0 0,0 1 0,-1-1 0,1 0 0,-1 1 0,0-1 0,0 0 0,0 1 0,0-1 0,-1 0 0,0 4 0,0-3 0,0 0 0,0 0 0,0-1 0,0 1 0,-1 0 0,0-1 0,0 1 0,0-1 0,0 1 0,0-1 0,-1 0 0,1 0 0,-1 0 0,0 0 0,0 0 0,0-1 0,0 1 0,-1-1 0,1 0 0,-1 0 0,-3 1 0,-7 1 0,0 0 0,0-2 0,0 0 0,-16 1 0,-21 3 0,35-4 0,-11 2 0,2 1 0,-1 1 0,0 1 0,-30 14 0,41-16 0,1 0 0,-1-1 0,0-1 0,0-1 0,0 0 0,0 0 0,-29-2 0,-12 1 0,51 0-76,0 0 1,0 0-1,0 0 0,1 0 0,-1 1 0,0 0 0,1 0 0,-1 0 1,1 0-1,0 1 0,0 0 0,0 0 0,0 0 0,0 0 1,0 0-1,1 1 0,-4 5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54:17.989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24575,'119'139'0,"-29"-30"0,69 54 0,-139-142 0,-1 0 0,17 26 0,-22-28 0,137 192-8,-93-128-1349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54:19.56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830 1 24575,'-6'0'0,"0"1"0,-1 0 0,1 0 0,0 1 0,0 0 0,0 0 0,0 1 0,1-1 0,-1 1 0,-8 6 0,-53 43 0,49-37 0,-34 32 0,-51 59 0,-23 22 0,103-108 0,-14 11 0,2 2 0,1 2 0,-57 74 0,75-89 0,-1 0 0,-27 25 0,11-12 0,-26 35-1365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54:21.150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24575,'0'4'0,"0"7"0,0 6 0,0 4 0,0 4 0,0 1 0,0 2 0,0 0 0,0 0 0,0 0 0,0 0 0,0-1 0,0 1 0,0-1 0,0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54:23.935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24575,'4'112'0,"19"130"0,36 105 0,-22-138 0,44 146 0,7 45 0,-72-286 0,2 177 0,-19 180-1365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54:25.519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0 24575,'2110'0'-1365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54:27.61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24575,'7'1'0,"0"0"0,0 1 0,0 0 0,-1 0 0,1 1 0,-1 0 0,1 0 0,-1 0 0,10 8 0,4 1 0,84 48 0,49 27 0,-95-68 0,-50-18 0,-1 1 0,1 0 0,-1 1 0,1-1 0,-1 2 0,0-1 0,0 1 0,0 0 0,0 0 0,-1 0 0,10 10 0,15 17 0,-26-27 0,0 0 0,-1 0 0,1 0 0,-1 1 0,0 0 0,-1-1 0,1 2 0,-1-1 0,0 0 0,0 1 0,0-1 0,-1 1 0,0 0 0,2 6 0,-3-2 0,0 1 0,-1-1 0,0 0 0,-1 0 0,0 1 0,0-1 0,-1 0 0,0 0 0,-1 0 0,0 0 0,-1-1 0,0 1 0,0-1 0,-1 0 0,0 0 0,-1 0 0,0-1 0,-7 9 0,-14 14 0,-2-2 0,-1 0 0,-38 27 0,65-53 0,-7 3 0,0 1 0,-1-1 0,1-1 0,-1 0 0,0 0 0,0-1 0,-1 0 0,1-1 0,-1-1 0,0 0 0,1 0 0,-17-1 0,25 0-114,0-1 1,0 1-1,-1-1 0,1 1 0,0 0 1,0 0-1,0 0 0,0 1 0,0-1 1,1 1-1,-4 2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54:29.417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0 24575,'14'13'0,"-11"-11"0,0 1 0,0-1 0,-1 1 0,1 0 0,-1 0 0,1 0 0,-1 0 0,0 0 0,0 1 0,0-1 0,-1 0 0,2 6 0,2 8 0,1 1 0,0-1 0,2 0 0,0-1 0,0 0 0,2 0 0,11 15 0,80 112 0,-83-121 0,31 30 0,-36-39 0,-6-6-101,0 0-57,1 1 0,-1-1 0,1 0 0,1 0 0,-1-1 0,1 0 0,19 9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54:30.92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819 0 24575,'-1'4'0,"0"0"0,0 0 0,0 1 0,0-1 0,0 0 0,-1-1 0,0 1 0,0 0 0,0 0 0,-4 5 0,-30 36 0,28-35 0,-58 63 0,-22 27 0,-25 42 0,-188 262 0,245-320 0,-43 70 0,94-145-105,1 0 0,-1 0 0,2 0 0,-1 0 0,2 0 0,-1 1 0,1-1 0,0 1 0,1 0 0,0 0 0,1-1 0,1 14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07T00:54:33.539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2 24575,'69'-2'0,"77"4"0,-143-1 0,0-1 0,0 0 0,-1 1 0,1 0 0,0 0 0,-1 0 0,1 0 0,-1 0 0,1 0 0,-1 0 0,1 1 0,-1 0 0,0-1 0,0 1 0,0 0 0,0 0 0,0 0 0,0 0 0,0 0 0,-1 1 0,1-1 0,-1 0 0,0 1 0,0-1 0,0 1 0,0-1 0,0 1 0,0 0 0,0 0 0,-1 3 0,2 9 0,0 1 0,-2 0 0,0 0 0,-3 20 0,1-5 0,-1 342 0,4-231 0,-2-138 0,1 0 0,0 0 0,1 0 0,-1-1 0,1 1 0,-1 0 0,1 0 0,0 0 0,1-1 0,-1 1 0,0-1 0,1 1 0,0-1 0,4 6 0,-3-6 0,-1-1 0,1 0 0,0 0 0,0 0 0,0 0 0,1 0 0,-1-1 0,0 0 0,1 1 0,-1-1 0,0 0 0,1-1 0,0 1 0,-1-1 0,1 1 0,4-1 0,5 0 0,-1-1 0,1 0 0,0-1 0,-1 0 0,0-1 0,1 0 0,-1-1 0,0 0 0,21-12 0,-18 11 0,1 0 0,-1 1 0,1 1 0,-1 0 0,1 1 0,0 1 0,27 1 0,15-2 0,-57 2 4,1 0-1,-1 0 1,0 0-1,1 0 1,-1-1-1,1 1 1,-1 0 0,0-1-1,1 1 1,-1-1-1,0 0 1,1 1-1,-1-1 1,0 0-1,0 0 1,0 0-1,0 0 1,0 0-1,0 0 1,0 0-1,0 0 1,0 0-1,0 0 1,0-2 0,0 0-150,0-1 1,0 1-1,0 0 1,-1 0 0,1-1-1,-1 1 1,0 0 0,0 0-1,-1-6 1,-4-25-6681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953949-613D-A92B-099D-1ECBC0DCA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4DDE9D-39CC-0E73-EB37-14858EC64F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BCB3FC-9F2B-8A4D-ED42-2803F0DAA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2E631-143C-4AE0-BEC3-042B28FE11D3}" type="datetimeFigureOut">
              <a:rPr lang="es-CO" smtClean="0"/>
              <a:t>6/08/2026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1857F3-81F0-F144-A898-B5238A487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99591A-F024-C0AC-915C-56F0B1B3A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57750-4DCC-43FD-AF3C-F596D5771D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17072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1EFB4D-CE79-1D98-E063-37C35D104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37AD42-ED2E-826A-85A3-33ECDEF91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82DA6A-8F86-524D-5701-D12A13FC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2E631-143C-4AE0-BEC3-042B28FE11D3}" type="datetimeFigureOut">
              <a:rPr lang="es-CO" smtClean="0"/>
              <a:t>6/08/2026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F4A7B4-E8FA-F5D5-1EEC-112178F6D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3E1D25-2441-A42A-64EF-9CD0DDEC6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57750-4DCC-43FD-AF3C-F596D5771D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234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B80A7D-7966-76E4-4EE0-C0B036B31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45DABEF-D19D-31F6-DC8E-E9A4AFBAFD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F07082-BDAB-E5F1-A6C4-0B8A65E33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2E631-143C-4AE0-BEC3-042B28FE11D3}" type="datetimeFigureOut">
              <a:rPr lang="es-CO" smtClean="0"/>
              <a:t>6/08/2026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F6A5C3-4D75-85A9-06F4-B3C133DF1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14C36D-EFF7-85DB-131E-33F0018AA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57750-4DCC-43FD-AF3C-F596D5771D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9319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523F82-7118-A8A2-1F73-BFBDF5867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E85DF7-703B-FBAA-2363-E8BEEECFC4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1B44F8-D0FA-C7D6-2BF7-B9AA76F0D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7A726FE-C90C-37B9-D12D-5E8CC1912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2E631-143C-4AE0-BEC3-042B28FE11D3}" type="datetimeFigureOut">
              <a:rPr lang="es-CO" smtClean="0"/>
              <a:t>6/08/2026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276A3D-05BC-6F34-C2A1-CF98E7DC3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4C513A-754C-2481-4C64-92B814C94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57750-4DCC-43FD-AF3C-F596D5771D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32561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91FDEF-53C4-B2AD-2AB2-7C81D2A85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7390451-1E30-868D-9637-92836DC6B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5F5441-572B-C617-44BB-5BB030787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0A861A8-B813-ECA4-B9DA-BC300D775F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8C399B2-12F3-3D94-DBDB-6D5686F468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841F9BB-B931-734E-B610-C2152CA63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2E631-143C-4AE0-BEC3-042B28FE11D3}" type="datetimeFigureOut">
              <a:rPr lang="es-CO" smtClean="0"/>
              <a:t>6/08/2026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57A277A-A3F3-9FE2-DCE7-BFB1E2F7F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31EBDB0-B931-B7B5-9C25-F109A0E50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57750-4DCC-43FD-AF3C-F596D5771D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5935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4B2682-40D8-E3E3-D71E-6AF8B701D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1FE19AB-E853-E26B-C9A3-4C7076273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2E631-143C-4AE0-BEC3-042B28FE11D3}" type="datetimeFigureOut">
              <a:rPr lang="es-CO" smtClean="0"/>
              <a:t>6/08/2026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8EEAE8-9905-268F-D0E4-123351763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E621A0B-3444-D4ED-3485-41BC5E848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57750-4DCC-43FD-AF3C-F596D5771D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7117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CF12C05-E1EF-2020-322D-CD6E23DA9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2E631-143C-4AE0-BEC3-042B28FE11D3}" type="datetimeFigureOut">
              <a:rPr lang="es-CO" smtClean="0"/>
              <a:t>6/08/2026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9F073F1-FCD9-B6B5-808D-49A6E24AC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6E94854-BE1F-CB89-85FC-C25FE8448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57750-4DCC-43FD-AF3C-F596D5771D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120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1A4D4E-D49B-61AB-2D07-72DB6D932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9B751C-5644-02DB-B521-DAE9FF3EA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81E9400-C24B-1FEF-5288-30909B82E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7D1CCDD-D1DB-A889-9733-285B28F53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2E631-143C-4AE0-BEC3-042B28FE11D3}" type="datetimeFigureOut">
              <a:rPr lang="es-CO" smtClean="0"/>
              <a:t>6/08/2026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5DFFA3-16E3-E76D-F22D-37C53E96C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A2AAB88-C07C-24AD-FF59-9454BA6FB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57750-4DCC-43FD-AF3C-F596D5771D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5069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AB51A8-2B09-3105-59E0-007D8822A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70A0514-CF5D-3F27-1CDC-81B0F57603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77B8A4D-C044-D94B-B06F-09A2D55D8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C09501-E671-4CA1-891A-1C795C2F2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2E631-143C-4AE0-BEC3-042B28FE11D3}" type="datetimeFigureOut">
              <a:rPr lang="es-CO" smtClean="0"/>
              <a:t>6/08/2026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ADDF11-10B9-2AA1-C853-67640F3D5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2E0EE7A-1652-E289-D463-6879EB8B3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57750-4DCC-43FD-AF3C-F596D5771D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44561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80C5A-E297-47B8-938E-21BB97744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3B57F5-FDE1-3882-6A1A-7FC27C4EAA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B10014-C0A3-E4A4-672C-4BC082708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2E631-143C-4AE0-BEC3-042B28FE11D3}" type="datetimeFigureOut">
              <a:rPr lang="es-CO" smtClean="0"/>
              <a:t>6/08/2026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F92CB7-5B38-45B0-04A5-F22F4549C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92168A-7AC4-F61C-5059-B7D0505BF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57750-4DCC-43FD-AF3C-F596D5771D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35212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731863B-8E06-3802-821A-5C82DB7365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BAD34D5-9B7D-E289-E935-B4FCB4A779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5CB9B2-49B9-353E-6C2D-DCA41690B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2E631-143C-4AE0-BEC3-042B28FE11D3}" type="datetimeFigureOut">
              <a:rPr lang="es-CO" smtClean="0"/>
              <a:t>6/08/2026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430083-B05B-3A99-8D67-A6BF9348B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BBC07C-A0EB-0AD9-D533-6CAAE17C9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57750-4DCC-43FD-AF3C-F596D5771D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74216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BE95EAB-57C3-E56C-CD72-A995E3C9C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6CBB0E-69D0-7BBE-4E10-69353B374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E08771-0AA8-CEEF-8DF1-7CBCAB07EF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02E631-143C-4AE0-BEC3-042B28FE11D3}" type="datetimeFigureOut">
              <a:rPr lang="es-CO" smtClean="0"/>
              <a:t>6/08/2026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60A6A7-EC67-D1EC-63F8-BB19FDF7A2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6140B2-496B-11D3-8421-5AD03A6DC4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257750-4DCC-43FD-AF3C-F596D5771D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3152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customXml" Target="../ink/ink6.xml"/><Relationship Id="rId18" Type="http://schemas.openxmlformats.org/officeDocument/2006/relationships/image" Target="../media/image17.png"/><Relationship Id="rId26" Type="http://schemas.openxmlformats.org/officeDocument/2006/relationships/image" Target="../media/image21.png"/><Relationship Id="rId3" Type="http://schemas.openxmlformats.org/officeDocument/2006/relationships/customXml" Target="../ink/ink1.xml"/><Relationship Id="rId21" Type="http://schemas.openxmlformats.org/officeDocument/2006/relationships/customXml" Target="../ink/ink10.xml"/><Relationship Id="rId7" Type="http://schemas.openxmlformats.org/officeDocument/2006/relationships/customXml" Target="../ink/ink3.xml"/><Relationship Id="rId12" Type="http://schemas.openxmlformats.org/officeDocument/2006/relationships/image" Target="../media/image14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2" Type="http://schemas.openxmlformats.org/officeDocument/2006/relationships/image" Target="../media/image9.png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customXml" Target="../ink/ink5.xml"/><Relationship Id="rId24" Type="http://schemas.openxmlformats.org/officeDocument/2006/relationships/image" Target="../media/image20.png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22.png"/><Relationship Id="rId10" Type="http://schemas.openxmlformats.org/officeDocument/2006/relationships/image" Target="../media/image13.png"/><Relationship Id="rId19" Type="http://schemas.openxmlformats.org/officeDocument/2006/relationships/customXml" Target="../ink/ink9.xml"/><Relationship Id="rId4" Type="http://schemas.openxmlformats.org/officeDocument/2006/relationships/image" Target="../media/image10.png"/><Relationship Id="rId9" Type="http://schemas.openxmlformats.org/officeDocument/2006/relationships/customXml" Target="../ink/ink4.xml"/><Relationship Id="rId14" Type="http://schemas.openxmlformats.org/officeDocument/2006/relationships/image" Target="../media/image15.png"/><Relationship Id="rId22" Type="http://schemas.openxmlformats.org/officeDocument/2006/relationships/image" Target="../media/image19.png"/><Relationship Id="rId27" Type="http://schemas.openxmlformats.org/officeDocument/2006/relationships/customXml" Target="../ink/ink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customXml" Target="../ink/ink19.xml"/><Relationship Id="rId18" Type="http://schemas.openxmlformats.org/officeDocument/2006/relationships/image" Target="../media/image16.png"/><Relationship Id="rId3" Type="http://schemas.openxmlformats.org/officeDocument/2006/relationships/image" Target="../media/image23.png"/><Relationship Id="rId21" Type="http://schemas.openxmlformats.org/officeDocument/2006/relationships/customXml" Target="../ink/ink23.xml"/><Relationship Id="rId7" Type="http://schemas.openxmlformats.org/officeDocument/2006/relationships/customXml" Target="../ink/ink16.xml"/><Relationship Id="rId12" Type="http://schemas.openxmlformats.org/officeDocument/2006/relationships/image" Target="../media/image28.png"/><Relationship Id="rId17" Type="http://schemas.openxmlformats.org/officeDocument/2006/relationships/customXml" Target="../ink/ink21.xml"/><Relationship Id="rId2" Type="http://schemas.openxmlformats.org/officeDocument/2006/relationships/customXml" Target="../ink/ink14.xml"/><Relationship Id="rId16" Type="http://schemas.openxmlformats.org/officeDocument/2006/relationships/image" Target="../media/image15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customXml" Target="../ink/ink18.xml"/><Relationship Id="rId24" Type="http://schemas.openxmlformats.org/officeDocument/2006/relationships/image" Target="../media/image19.png"/><Relationship Id="rId5" Type="http://schemas.openxmlformats.org/officeDocument/2006/relationships/customXml" Target="../ink/ink15.xml"/><Relationship Id="rId15" Type="http://schemas.openxmlformats.org/officeDocument/2006/relationships/customXml" Target="../ink/ink20.xml"/><Relationship Id="rId23" Type="http://schemas.openxmlformats.org/officeDocument/2006/relationships/customXml" Target="../ink/ink24.xml"/><Relationship Id="rId10" Type="http://schemas.openxmlformats.org/officeDocument/2006/relationships/image" Target="../media/image27.png"/><Relationship Id="rId19" Type="http://schemas.openxmlformats.org/officeDocument/2006/relationships/customXml" Target="../ink/ink22.xml"/><Relationship Id="rId4" Type="http://schemas.openxmlformats.org/officeDocument/2006/relationships/image" Target="../media/image24.png"/><Relationship Id="rId9" Type="http://schemas.openxmlformats.org/officeDocument/2006/relationships/customXml" Target="../ink/ink17.xml"/><Relationship Id="rId14" Type="http://schemas.openxmlformats.org/officeDocument/2006/relationships/image" Target="../media/image29.png"/><Relationship Id="rId22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customXml" Target="../ink/ink30.xml"/><Relationship Id="rId18" Type="http://schemas.openxmlformats.org/officeDocument/2006/relationships/image" Target="../media/image38.png"/><Relationship Id="rId3" Type="http://schemas.openxmlformats.org/officeDocument/2006/relationships/customXml" Target="../ink/ink25.xml"/><Relationship Id="rId21" Type="http://schemas.openxmlformats.org/officeDocument/2006/relationships/image" Target="../media/image40.png"/><Relationship Id="rId7" Type="http://schemas.openxmlformats.org/officeDocument/2006/relationships/customXml" Target="../ink/ink27.xml"/><Relationship Id="rId12" Type="http://schemas.openxmlformats.org/officeDocument/2006/relationships/image" Target="../media/image35.png"/><Relationship Id="rId17" Type="http://schemas.openxmlformats.org/officeDocument/2006/relationships/customXml" Target="../ink/ink32.xml"/><Relationship Id="rId2" Type="http://schemas.openxmlformats.org/officeDocument/2006/relationships/image" Target="../media/image30.png"/><Relationship Id="rId16" Type="http://schemas.openxmlformats.org/officeDocument/2006/relationships/image" Target="../media/image37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customXml" Target="../ink/ink29.xml"/><Relationship Id="rId5" Type="http://schemas.openxmlformats.org/officeDocument/2006/relationships/customXml" Target="../ink/ink26.xml"/><Relationship Id="rId15" Type="http://schemas.openxmlformats.org/officeDocument/2006/relationships/customXml" Target="../ink/ink31.xml"/><Relationship Id="rId10" Type="http://schemas.openxmlformats.org/officeDocument/2006/relationships/image" Target="../media/image34.png"/><Relationship Id="rId19" Type="http://schemas.openxmlformats.org/officeDocument/2006/relationships/customXml" Target="../ink/ink33.xml"/><Relationship Id="rId4" Type="http://schemas.openxmlformats.org/officeDocument/2006/relationships/image" Target="../media/image31.png"/><Relationship Id="rId9" Type="http://schemas.openxmlformats.org/officeDocument/2006/relationships/customXml" Target="../ink/ink28.xml"/><Relationship Id="rId1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customXml" Target="../ink/ink39.xml"/><Relationship Id="rId3" Type="http://schemas.openxmlformats.org/officeDocument/2006/relationships/customXml" Target="../ink/ink34.xml"/><Relationship Id="rId7" Type="http://schemas.openxmlformats.org/officeDocument/2006/relationships/customXml" Target="../ink/ink36.xml"/><Relationship Id="rId12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customXml" Target="../ink/ink38.xml"/><Relationship Id="rId5" Type="http://schemas.openxmlformats.org/officeDocument/2006/relationships/customXml" Target="../ink/ink35.xml"/><Relationship Id="rId10" Type="http://schemas.openxmlformats.org/officeDocument/2006/relationships/image" Target="../media/image46.png"/><Relationship Id="rId4" Type="http://schemas.openxmlformats.org/officeDocument/2006/relationships/image" Target="../media/image43.png"/><Relationship Id="rId9" Type="http://schemas.openxmlformats.org/officeDocument/2006/relationships/customXml" Target="../ink/ink37.xml"/><Relationship Id="rId1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ilymotion.com/video/x949hrm?utm_source=chatgpt.com" TargetMode="External"/><Relationship Id="rId2" Type="http://schemas.openxmlformats.org/officeDocument/2006/relationships/hyperlink" Target="https://www.youtube.com/watch?v=_URjNa3PgDM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customXml" Target="../ink/ink45.xml"/><Relationship Id="rId18" Type="http://schemas.openxmlformats.org/officeDocument/2006/relationships/image" Target="../media/image64.png"/><Relationship Id="rId26" Type="http://schemas.openxmlformats.org/officeDocument/2006/relationships/image" Target="../media/image68.png"/><Relationship Id="rId3" Type="http://schemas.openxmlformats.org/officeDocument/2006/relationships/customXml" Target="../ink/ink40.xml"/><Relationship Id="rId21" Type="http://schemas.openxmlformats.org/officeDocument/2006/relationships/customXml" Target="../ink/ink49.xml"/><Relationship Id="rId7" Type="http://schemas.openxmlformats.org/officeDocument/2006/relationships/customXml" Target="../ink/ink42.xml"/><Relationship Id="rId12" Type="http://schemas.openxmlformats.org/officeDocument/2006/relationships/image" Target="../media/image61.png"/><Relationship Id="rId17" Type="http://schemas.openxmlformats.org/officeDocument/2006/relationships/customXml" Target="../ink/ink47.xml"/><Relationship Id="rId25" Type="http://schemas.openxmlformats.org/officeDocument/2006/relationships/customXml" Target="../ink/ink51.xml"/><Relationship Id="rId2" Type="http://schemas.openxmlformats.org/officeDocument/2006/relationships/image" Target="../media/image56.png"/><Relationship Id="rId16" Type="http://schemas.openxmlformats.org/officeDocument/2006/relationships/image" Target="../media/image63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customXml" Target="../ink/ink44.xml"/><Relationship Id="rId24" Type="http://schemas.openxmlformats.org/officeDocument/2006/relationships/image" Target="../media/image67.png"/><Relationship Id="rId5" Type="http://schemas.openxmlformats.org/officeDocument/2006/relationships/customXml" Target="../ink/ink41.xml"/><Relationship Id="rId15" Type="http://schemas.openxmlformats.org/officeDocument/2006/relationships/customXml" Target="../ink/ink46.xml"/><Relationship Id="rId23" Type="http://schemas.openxmlformats.org/officeDocument/2006/relationships/customXml" Target="../ink/ink50.xml"/><Relationship Id="rId10" Type="http://schemas.openxmlformats.org/officeDocument/2006/relationships/image" Target="../media/image60.png"/><Relationship Id="rId19" Type="http://schemas.openxmlformats.org/officeDocument/2006/relationships/customXml" Target="../ink/ink48.xml"/><Relationship Id="rId4" Type="http://schemas.openxmlformats.org/officeDocument/2006/relationships/image" Target="../media/image57.png"/><Relationship Id="rId9" Type="http://schemas.openxmlformats.org/officeDocument/2006/relationships/customXml" Target="../ink/ink43.xml"/><Relationship Id="rId14" Type="http://schemas.openxmlformats.org/officeDocument/2006/relationships/image" Target="../media/image62.png"/><Relationship Id="rId22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A800D9-B3A6-06C9-5904-DB2FB6F116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7B71C7-4BC9-8B53-EB22-013C6BC757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3579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4FCF0E-D65E-CD40-6673-A25FD0C4F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4204"/>
            <a:ext cx="12192000" cy="546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05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C1B42-F3DD-5580-5428-68CA346E3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 descr="Primera ley de Newton: fórmula y ejemplos - Resumen">
            <a:extLst>
              <a:ext uri="{FF2B5EF4-FFF2-40B4-BE49-F238E27FC236}">
                <a16:creationId xmlns:a16="http://schemas.microsoft.com/office/drawing/2014/main" id="{9088F1DE-1A4E-C731-03B3-782F59349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80" y="151788"/>
            <a:ext cx="10820400" cy="620837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D5B1820-F989-1C30-B067-99A07D01DA79}"/>
              </a:ext>
            </a:extLst>
          </p:cNvPr>
          <p:cNvSpPr txBox="1"/>
          <p:nvPr/>
        </p:nvSpPr>
        <p:spPr>
          <a:xfrm>
            <a:off x="7386320" y="4714240"/>
            <a:ext cx="406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VELOCIDAD CONSTANTE!!!!!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29407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0AC06F-29EB-11BA-C334-85E7EA6C6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Un </a:t>
            </a:r>
            <a:r>
              <a:rPr lang="es-CO" b="1" dirty="0"/>
              <a:t>sistema estático</a:t>
            </a:r>
            <a:r>
              <a:rPr lang="es-CO" dirty="0"/>
              <a:t> es aquel que no cambia con el tiempo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A8E6D75-2AAA-ED4B-C2B3-EF54727C8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720" y="2461280"/>
            <a:ext cx="9306560" cy="369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73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FB5C76B-5B7C-C669-28A1-167ECF801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8587D2C-DCF9-3C1F-D0DC-77C27FD6C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375" y="2641600"/>
            <a:ext cx="2702059" cy="184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720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625E2F2-551F-204A-6067-8776F9C60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612" y="1147762"/>
            <a:ext cx="9248775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17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F16BD-9F07-B52D-480E-726F71E06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2582EFA-9459-AB9F-0B50-DD8019AE5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0" y="393381"/>
            <a:ext cx="8310880" cy="635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76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4D9ED-DCCD-CF88-FACF-47AD50CAE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DCDD14B-A05E-0335-EF61-764569736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74615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07956FD-3E80-08D4-57DA-FDE08E50E6F1}"/>
              </a:ext>
            </a:extLst>
          </p:cNvPr>
          <p:cNvSpPr txBox="1"/>
          <p:nvPr/>
        </p:nvSpPr>
        <p:spPr>
          <a:xfrm>
            <a:off x="213360" y="6035040"/>
            <a:ext cx="11866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LA PROPIEDAD ELASTICA PRODUCE UNA FUERZA CONTRARIA AL DEZPLAZAMIENTO</a:t>
            </a:r>
            <a:endParaRPr lang="es-CO" sz="2400" b="1" dirty="0"/>
          </a:p>
        </p:txBody>
      </p:sp>
    </p:spTree>
    <p:extLst>
      <p:ext uri="{BB962C8B-B14F-4D97-AF65-F5344CB8AC3E}">
        <p14:creationId xmlns:p14="http://schemas.microsoft.com/office/powerpoint/2010/main" val="517391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B580E-E2FD-778B-F053-33084E125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01AED8B-C3D5-0303-E02A-625A013BA17A}"/>
              </a:ext>
            </a:extLst>
          </p:cNvPr>
          <p:cNvSpPr/>
          <p:nvPr/>
        </p:nvSpPr>
        <p:spPr>
          <a:xfrm>
            <a:off x="3982278" y="1305341"/>
            <a:ext cx="3896708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FUERZA</a:t>
            </a:r>
          </a:p>
          <a:p>
            <a:pPr algn="ctr"/>
            <a:endParaRPr lang="es-ES" sz="5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DIRECCION</a:t>
            </a:r>
          </a:p>
          <a:p>
            <a:pPr algn="ctr"/>
            <a:endParaRPr lang="es-ES" sz="5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MAGNITUD</a:t>
            </a:r>
          </a:p>
        </p:txBody>
      </p:sp>
    </p:spTree>
    <p:extLst>
      <p:ext uri="{BB962C8B-B14F-4D97-AF65-F5344CB8AC3E}">
        <p14:creationId xmlns:p14="http://schemas.microsoft.com/office/powerpoint/2010/main" val="1206343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077E7-8CFC-3E88-837A-3E09A502E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773E7D2-A42B-4C1E-0C91-475662FF5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724" y="629919"/>
            <a:ext cx="9262838" cy="5041635"/>
          </a:xfrm>
          <a:prstGeom prst="rect">
            <a:avLst/>
          </a:prstGeom>
        </p:spPr>
      </p:pic>
      <p:sp>
        <p:nvSpPr>
          <p:cNvPr id="4" name="Flecha: hacia la izquierda 3">
            <a:extLst>
              <a:ext uri="{FF2B5EF4-FFF2-40B4-BE49-F238E27FC236}">
                <a16:creationId xmlns:a16="http://schemas.microsoft.com/office/drawing/2014/main" id="{E25956DD-962E-63A3-2D8E-4EEE661A6170}"/>
              </a:ext>
            </a:extLst>
          </p:cNvPr>
          <p:cNvSpPr/>
          <p:nvPr/>
        </p:nvSpPr>
        <p:spPr>
          <a:xfrm>
            <a:off x="6096000" y="1656080"/>
            <a:ext cx="2235200" cy="66040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D716D8EB-BC16-FD7D-3872-85CE3C57D98C}"/>
                  </a:ext>
                </a:extLst>
              </p14:cNvPr>
              <p14:cNvContentPartPr/>
              <p14:nvPr/>
            </p14:nvContentPartPr>
            <p14:xfrm>
              <a:off x="7382650" y="3034685"/>
              <a:ext cx="30960" cy="42804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D716D8EB-BC16-FD7D-3872-85CE3C57D98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47010" y="2999045"/>
                <a:ext cx="102600" cy="49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A9C6B60E-2B93-721A-3200-E11CEF6E9900}"/>
                  </a:ext>
                </a:extLst>
              </p14:cNvPr>
              <p14:cNvContentPartPr/>
              <p14:nvPr/>
            </p14:nvContentPartPr>
            <p14:xfrm>
              <a:off x="7470490" y="3287405"/>
              <a:ext cx="1371960" cy="1980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A9C6B60E-2B93-721A-3200-E11CEF6E990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34490" y="3251765"/>
                <a:ext cx="1443600" cy="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F02CBFE0-6174-955E-3E27-F0F1465CE6DD}"/>
                  </a:ext>
                </a:extLst>
              </p14:cNvPr>
              <p14:cNvContentPartPr/>
              <p14:nvPr/>
            </p14:nvContentPartPr>
            <p14:xfrm>
              <a:off x="8812570" y="3044045"/>
              <a:ext cx="39600" cy="45756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F02CBFE0-6174-955E-3E27-F0F1465CE6D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76930" y="3008405"/>
                <a:ext cx="111240" cy="5292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o 11">
            <a:extLst>
              <a:ext uri="{FF2B5EF4-FFF2-40B4-BE49-F238E27FC236}">
                <a16:creationId xmlns:a16="http://schemas.microsoft.com/office/drawing/2014/main" id="{C6DC9CC8-CDF0-9DAC-4B44-8AD5ABD131AC}"/>
              </a:ext>
            </a:extLst>
          </p:cNvPr>
          <p:cNvGrpSpPr/>
          <p:nvPr/>
        </p:nvGrpSpPr>
        <p:grpSpPr>
          <a:xfrm>
            <a:off x="7953250" y="3501605"/>
            <a:ext cx="295560" cy="248040"/>
            <a:chOff x="7953250" y="3501605"/>
            <a:chExt cx="295560" cy="248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AEA33BF5-2C09-D2DF-DECE-22872CCD0601}"/>
                    </a:ext>
                  </a:extLst>
                </p14:cNvPr>
                <p14:cNvContentPartPr/>
                <p14:nvPr/>
              </p14:nvContentPartPr>
              <p14:xfrm>
                <a:off x="8005450" y="3501605"/>
                <a:ext cx="192960" cy="197640"/>
              </p14:xfrm>
            </p:contentPart>
          </mc:Choice>
          <mc:Fallback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AEA33BF5-2C09-D2DF-DECE-22872CCD060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969810" y="3465965"/>
                  <a:ext cx="26460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1" name="Entrada de lápiz 10">
                  <a:extLst>
                    <a:ext uri="{FF2B5EF4-FFF2-40B4-BE49-F238E27FC236}">
                      <a16:creationId xmlns:a16="http://schemas.microsoft.com/office/drawing/2014/main" id="{82D95988-A530-EC08-1305-8FCE28822250}"/>
                    </a:ext>
                  </a:extLst>
                </p14:cNvPr>
                <p14:cNvContentPartPr/>
                <p14:nvPr/>
              </p14:nvContentPartPr>
              <p14:xfrm>
                <a:off x="7953250" y="3501605"/>
                <a:ext cx="295560" cy="248040"/>
              </p14:xfrm>
            </p:contentPart>
          </mc:Choice>
          <mc:Fallback>
            <p:pic>
              <p:nvPicPr>
                <p:cNvPr id="11" name="Entrada de lápiz 10">
                  <a:extLst>
                    <a:ext uri="{FF2B5EF4-FFF2-40B4-BE49-F238E27FC236}">
                      <a16:creationId xmlns:a16="http://schemas.microsoft.com/office/drawing/2014/main" id="{82D95988-A530-EC08-1305-8FCE2882225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917610" y="3465965"/>
                  <a:ext cx="367200" cy="31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E3F0076B-6323-2C63-896D-64A925BC5AEC}"/>
              </a:ext>
            </a:extLst>
          </p:cNvPr>
          <p:cNvGrpSpPr/>
          <p:nvPr/>
        </p:nvGrpSpPr>
        <p:grpSpPr>
          <a:xfrm>
            <a:off x="6906010" y="1089245"/>
            <a:ext cx="869040" cy="522000"/>
            <a:chOff x="6906010" y="1089245"/>
            <a:chExt cx="869040" cy="52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3" name="Entrada de lápiz 12">
                  <a:extLst>
                    <a:ext uri="{FF2B5EF4-FFF2-40B4-BE49-F238E27FC236}">
                      <a16:creationId xmlns:a16="http://schemas.microsoft.com/office/drawing/2014/main" id="{81AAA1A7-3DF0-3BD1-A3D9-6D48FC22F7D0}"/>
                    </a:ext>
                  </a:extLst>
                </p14:cNvPr>
                <p14:cNvContentPartPr/>
                <p14:nvPr/>
              </p14:nvContentPartPr>
              <p14:xfrm>
                <a:off x="6906010" y="1089245"/>
                <a:ext cx="72720" cy="522000"/>
              </p14:xfrm>
            </p:contentPart>
          </mc:Choice>
          <mc:Fallback>
            <p:pic>
              <p:nvPicPr>
                <p:cNvPr id="13" name="Entrada de lápiz 12">
                  <a:extLst>
                    <a:ext uri="{FF2B5EF4-FFF2-40B4-BE49-F238E27FC236}">
                      <a16:creationId xmlns:a16="http://schemas.microsoft.com/office/drawing/2014/main" id="{81AAA1A7-3DF0-3BD1-A3D9-6D48FC22F7D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870370" y="1053605"/>
                  <a:ext cx="144360" cy="59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4" name="Entrada de lápiz 13">
                  <a:extLst>
                    <a:ext uri="{FF2B5EF4-FFF2-40B4-BE49-F238E27FC236}">
                      <a16:creationId xmlns:a16="http://schemas.microsoft.com/office/drawing/2014/main" id="{EFBB116B-6E88-A508-C96B-3557923D7824}"/>
                    </a:ext>
                  </a:extLst>
                </p14:cNvPr>
                <p14:cNvContentPartPr/>
                <p14:nvPr/>
              </p14:nvContentPartPr>
              <p14:xfrm>
                <a:off x="7003570" y="1134605"/>
                <a:ext cx="218520" cy="285480"/>
              </p14:xfrm>
            </p:contentPart>
          </mc:Choice>
          <mc:Fallback>
            <p:pic>
              <p:nvPicPr>
                <p:cNvPr id="14" name="Entrada de lápiz 13">
                  <a:extLst>
                    <a:ext uri="{FF2B5EF4-FFF2-40B4-BE49-F238E27FC236}">
                      <a16:creationId xmlns:a16="http://schemas.microsoft.com/office/drawing/2014/main" id="{EFBB116B-6E88-A508-C96B-3557923D782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967930" y="1098605"/>
                  <a:ext cx="29016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6" name="Entrada de lápiz 15">
                  <a:extLst>
                    <a:ext uri="{FF2B5EF4-FFF2-40B4-BE49-F238E27FC236}">
                      <a16:creationId xmlns:a16="http://schemas.microsoft.com/office/drawing/2014/main" id="{EBE86053-FAA6-070A-EC08-92E43CC285A4}"/>
                    </a:ext>
                  </a:extLst>
                </p14:cNvPr>
                <p14:cNvContentPartPr/>
                <p14:nvPr/>
              </p14:nvContentPartPr>
              <p14:xfrm>
                <a:off x="7110490" y="1371125"/>
                <a:ext cx="212400" cy="228240"/>
              </p14:xfrm>
            </p:contentPart>
          </mc:Choice>
          <mc:Fallback>
            <p:pic>
              <p:nvPicPr>
                <p:cNvPr id="16" name="Entrada de lápiz 15">
                  <a:extLst>
                    <a:ext uri="{FF2B5EF4-FFF2-40B4-BE49-F238E27FC236}">
                      <a16:creationId xmlns:a16="http://schemas.microsoft.com/office/drawing/2014/main" id="{EBE86053-FAA6-070A-EC08-92E43CC285A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074850" y="1335125"/>
                  <a:ext cx="2840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7" name="Entrada de lápiz 16">
                  <a:extLst>
                    <a:ext uri="{FF2B5EF4-FFF2-40B4-BE49-F238E27FC236}">
                      <a16:creationId xmlns:a16="http://schemas.microsoft.com/office/drawing/2014/main" id="{9CF63D8E-A6E9-7903-C6DC-6A4400F672DB}"/>
                    </a:ext>
                  </a:extLst>
                </p14:cNvPr>
                <p14:cNvContentPartPr/>
                <p14:nvPr/>
              </p14:nvContentPartPr>
              <p14:xfrm>
                <a:off x="7470490" y="1186445"/>
                <a:ext cx="304560" cy="334080"/>
              </p14:xfrm>
            </p:contentPart>
          </mc:Choice>
          <mc:Fallback>
            <p:pic>
              <p:nvPicPr>
                <p:cNvPr id="17" name="Entrada de lápiz 16">
                  <a:extLst>
                    <a:ext uri="{FF2B5EF4-FFF2-40B4-BE49-F238E27FC236}">
                      <a16:creationId xmlns:a16="http://schemas.microsoft.com/office/drawing/2014/main" id="{9CF63D8E-A6E9-7903-C6DC-6A4400F672D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434850" y="1150445"/>
                  <a:ext cx="37620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9" name="Entrada de lápiz 18">
                  <a:extLst>
                    <a:ext uri="{FF2B5EF4-FFF2-40B4-BE49-F238E27FC236}">
                      <a16:creationId xmlns:a16="http://schemas.microsoft.com/office/drawing/2014/main" id="{8A1F3064-5C15-25A0-9154-B9C498042507}"/>
                    </a:ext>
                  </a:extLst>
                </p14:cNvPr>
                <p14:cNvContentPartPr/>
                <p14:nvPr/>
              </p14:nvContentPartPr>
              <p14:xfrm>
                <a:off x="7557970" y="1186445"/>
                <a:ext cx="195120" cy="370800"/>
              </p14:xfrm>
            </p:contentPart>
          </mc:Choice>
          <mc:Fallback>
            <p:pic>
              <p:nvPicPr>
                <p:cNvPr id="19" name="Entrada de lápiz 18">
                  <a:extLst>
                    <a:ext uri="{FF2B5EF4-FFF2-40B4-BE49-F238E27FC236}">
                      <a16:creationId xmlns:a16="http://schemas.microsoft.com/office/drawing/2014/main" id="{8A1F3064-5C15-25A0-9154-B9C49804250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521970" y="1150445"/>
                  <a:ext cx="266760" cy="44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D5252253-EAC6-9D95-1A27-671CFE45C61A}"/>
              </a:ext>
            </a:extLst>
          </p:cNvPr>
          <p:cNvGrpSpPr/>
          <p:nvPr/>
        </p:nvGrpSpPr>
        <p:grpSpPr>
          <a:xfrm>
            <a:off x="5437210" y="2698085"/>
            <a:ext cx="360720" cy="522000"/>
            <a:chOff x="5437210" y="2698085"/>
            <a:chExt cx="360720" cy="52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3F87EC81-A4C1-AF47-7EA0-54DE1E9147B3}"/>
                    </a:ext>
                  </a:extLst>
                </p14:cNvPr>
                <p14:cNvContentPartPr/>
                <p14:nvPr/>
              </p14:nvContentPartPr>
              <p14:xfrm>
                <a:off x="5437210" y="2703845"/>
                <a:ext cx="30240" cy="516240"/>
              </p14:xfrm>
            </p:contentPart>
          </mc:Choice>
          <mc:Fallback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3F87EC81-A4C1-AF47-7EA0-54DE1E9147B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401570" y="2667845"/>
                  <a:ext cx="101880" cy="58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447F7A37-7E4D-2367-A0CA-A397F1D4D40D}"/>
                    </a:ext>
                  </a:extLst>
                </p14:cNvPr>
                <p14:cNvContentPartPr/>
                <p14:nvPr/>
              </p14:nvContentPartPr>
              <p14:xfrm>
                <a:off x="5495890" y="2698085"/>
                <a:ext cx="288720" cy="278640"/>
              </p14:xfrm>
            </p:contentPart>
          </mc:Choice>
          <mc:Fallback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447F7A37-7E4D-2367-A0CA-A397F1D4D40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459890" y="2662085"/>
                  <a:ext cx="36036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3" name="Entrada de lápiz 22">
                  <a:extLst>
                    <a:ext uri="{FF2B5EF4-FFF2-40B4-BE49-F238E27FC236}">
                      <a16:creationId xmlns:a16="http://schemas.microsoft.com/office/drawing/2014/main" id="{6ABFF3EB-6482-018A-41F9-9E1190B3C22D}"/>
                    </a:ext>
                  </a:extLst>
                </p14:cNvPr>
                <p14:cNvContentPartPr/>
                <p14:nvPr/>
              </p14:nvContentPartPr>
              <p14:xfrm>
                <a:off x="5544490" y="2937125"/>
                <a:ext cx="253440" cy="249840"/>
              </p14:xfrm>
            </p:contentPart>
          </mc:Choice>
          <mc:Fallback>
            <p:pic>
              <p:nvPicPr>
                <p:cNvPr id="23" name="Entrada de lápiz 22">
                  <a:extLst>
                    <a:ext uri="{FF2B5EF4-FFF2-40B4-BE49-F238E27FC236}">
                      <a16:creationId xmlns:a16="http://schemas.microsoft.com/office/drawing/2014/main" id="{6ABFF3EB-6482-018A-41F9-9E1190B3C22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508490" y="2901485"/>
                  <a:ext cx="325080" cy="3214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6" name="Rectángulo 25">
            <a:extLst>
              <a:ext uri="{FF2B5EF4-FFF2-40B4-BE49-F238E27FC236}">
                <a16:creationId xmlns:a16="http://schemas.microsoft.com/office/drawing/2014/main" id="{2DC9BB2D-0020-A1F4-91AC-6FE5BCE65097}"/>
              </a:ext>
            </a:extLst>
          </p:cNvPr>
          <p:cNvSpPr/>
          <p:nvPr/>
        </p:nvSpPr>
        <p:spPr>
          <a:xfrm>
            <a:off x="1159881" y="40813"/>
            <a:ext cx="55392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MAGNITUD =  K.X</a:t>
            </a:r>
          </a:p>
        </p:txBody>
      </p:sp>
    </p:spTree>
    <p:extLst>
      <p:ext uri="{BB962C8B-B14F-4D97-AF65-F5344CB8AC3E}">
        <p14:creationId xmlns:p14="http://schemas.microsoft.com/office/powerpoint/2010/main" val="641536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BADDF-6D8C-AF9F-1B14-D816246F2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A848E006-6011-3ED8-2D6D-BC19DBE290F4}"/>
                  </a:ext>
                </a:extLst>
              </p14:cNvPr>
              <p14:cNvContentPartPr/>
              <p14:nvPr/>
            </p14:nvContentPartPr>
            <p14:xfrm>
              <a:off x="1575490" y="3608525"/>
              <a:ext cx="360" cy="360"/>
            </p14:xfrm>
          </p:contentPart>
        </mc:Choice>
        <mc:Fallback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A848E006-6011-3ED8-2D6D-BC19DBE290F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39850" y="3572885"/>
                <a:ext cx="72000" cy="72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n 3">
            <a:extLst>
              <a:ext uri="{FF2B5EF4-FFF2-40B4-BE49-F238E27FC236}">
                <a16:creationId xmlns:a16="http://schemas.microsoft.com/office/drawing/2014/main" id="{AC233CD8-2701-31DA-3CB0-F9798E7DC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092" y="944516"/>
            <a:ext cx="9824959" cy="552241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46A08FC9-C43F-90E5-1D36-CE3A3955534D}"/>
                  </a:ext>
                </a:extLst>
              </p14:cNvPr>
              <p14:cNvContentPartPr/>
              <p14:nvPr/>
            </p14:nvContentPartPr>
            <p14:xfrm>
              <a:off x="7149370" y="3705725"/>
              <a:ext cx="360" cy="30240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46A08FC9-C43F-90E5-1D36-CE3A3955534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13370" y="3669725"/>
                <a:ext cx="72000" cy="37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0CD4A744-09D5-88BD-6E50-1A644988FFE1}"/>
                  </a:ext>
                </a:extLst>
              </p14:cNvPr>
              <p14:cNvContentPartPr/>
              <p14:nvPr/>
            </p14:nvContentPartPr>
            <p14:xfrm>
              <a:off x="6069370" y="3851525"/>
              <a:ext cx="1060920" cy="36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0CD4A744-09D5-88BD-6E50-1A644988FFE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33730" y="3815885"/>
                <a:ext cx="11325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7B0F46CC-38BF-278E-49AC-055D0A6B4DA7}"/>
                  </a:ext>
                </a:extLst>
              </p14:cNvPr>
              <p14:cNvContentPartPr/>
              <p14:nvPr/>
            </p14:nvContentPartPr>
            <p14:xfrm>
              <a:off x="6079090" y="3657485"/>
              <a:ext cx="24480" cy="40608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7B0F46CC-38BF-278E-49AC-055D0A6B4DA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043450" y="3621485"/>
                <a:ext cx="96120" cy="477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o 10">
            <a:extLst>
              <a:ext uri="{FF2B5EF4-FFF2-40B4-BE49-F238E27FC236}">
                <a16:creationId xmlns:a16="http://schemas.microsoft.com/office/drawing/2014/main" id="{CAE348D5-AF1F-934B-48B9-B631B0233729}"/>
              </a:ext>
            </a:extLst>
          </p:cNvPr>
          <p:cNvGrpSpPr/>
          <p:nvPr/>
        </p:nvGrpSpPr>
        <p:grpSpPr>
          <a:xfrm>
            <a:off x="6436930" y="4066085"/>
            <a:ext cx="353160" cy="352800"/>
            <a:chOff x="6436930" y="4066085"/>
            <a:chExt cx="353160" cy="35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Entrada de lápiz 8">
                  <a:extLst>
                    <a:ext uri="{FF2B5EF4-FFF2-40B4-BE49-F238E27FC236}">
                      <a16:creationId xmlns:a16="http://schemas.microsoft.com/office/drawing/2014/main" id="{502FFA12-7E6A-E6D4-109F-9BC495B836D4}"/>
                    </a:ext>
                  </a:extLst>
                </p14:cNvPr>
                <p14:cNvContentPartPr/>
                <p14:nvPr/>
              </p14:nvContentPartPr>
              <p14:xfrm>
                <a:off x="6507130" y="4066085"/>
                <a:ext cx="275760" cy="352800"/>
              </p14:xfrm>
            </p:contentPart>
          </mc:Choice>
          <mc:Fallback>
            <p:pic>
              <p:nvPicPr>
                <p:cNvPr id="9" name="Entrada de lápiz 8">
                  <a:extLst>
                    <a:ext uri="{FF2B5EF4-FFF2-40B4-BE49-F238E27FC236}">
                      <a16:creationId xmlns:a16="http://schemas.microsoft.com/office/drawing/2014/main" id="{502FFA12-7E6A-E6D4-109F-9BC495B836D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471490" y="4030085"/>
                  <a:ext cx="347400" cy="42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B94F8F97-1AFA-8E1F-CF9D-A9FE80BBCCA7}"/>
                    </a:ext>
                  </a:extLst>
                </p14:cNvPr>
                <p14:cNvContentPartPr/>
                <p14:nvPr/>
              </p14:nvContentPartPr>
              <p14:xfrm>
                <a:off x="6436930" y="4066085"/>
                <a:ext cx="353160" cy="326160"/>
              </p14:xfrm>
            </p:contentPart>
          </mc:Choice>
          <mc:Fallback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B94F8F97-1AFA-8E1F-CF9D-A9FE80BBCCA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400930" y="4030085"/>
                  <a:ext cx="424800" cy="3978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9C838C97-0CD0-CBC4-70E8-AE60ABFCF578}"/>
              </a:ext>
            </a:extLst>
          </p:cNvPr>
          <p:cNvSpPr/>
          <p:nvPr/>
        </p:nvSpPr>
        <p:spPr>
          <a:xfrm>
            <a:off x="4640094" y="4203070"/>
            <a:ext cx="1682885" cy="65139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3EDE95D-5A9E-528D-70CD-378CAF137048}"/>
              </a:ext>
            </a:extLst>
          </p:cNvPr>
          <p:cNvGrpSpPr/>
          <p:nvPr/>
        </p:nvGrpSpPr>
        <p:grpSpPr>
          <a:xfrm>
            <a:off x="4921567" y="4931542"/>
            <a:ext cx="869040" cy="548212"/>
            <a:chOff x="6906010" y="1089245"/>
            <a:chExt cx="869040" cy="548212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4" name="Entrada de lápiz 13">
                  <a:extLst>
                    <a:ext uri="{FF2B5EF4-FFF2-40B4-BE49-F238E27FC236}">
                      <a16:creationId xmlns:a16="http://schemas.microsoft.com/office/drawing/2014/main" id="{2CD2FD0D-C317-1B9E-FF7E-FC16BBB3B184}"/>
                    </a:ext>
                  </a:extLst>
                </p14:cNvPr>
                <p14:cNvContentPartPr/>
                <p14:nvPr/>
              </p14:nvContentPartPr>
              <p14:xfrm>
                <a:off x="6906010" y="1089245"/>
                <a:ext cx="72720" cy="522000"/>
              </p14:xfrm>
            </p:contentPart>
          </mc:Choice>
          <mc:Fallback>
            <p:pic>
              <p:nvPicPr>
                <p:cNvPr id="14" name="Entrada de lápiz 13">
                  <a:extLst>
                    <a:ext uri="{FF2B5EF4-FFF2-40B4-BE49-F238E27FC236}">
                      <a16:creationId xmlns:a16="http://schemas.microsoft.com/office/drawing/2014/main" id="{2CD2FD0D-C317-1B9E-FF7E-FC16BBB3B18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870370" y="1053605"/>
                  <a:ext cx="144360" cy="59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F4AD8D24-9EA2-26E6-10A0-52B5BD8E1D7D}"/>
                    </a:ext>
                  </a:extLst>
                </p14:cNvPr>
                <p14:cNvContentPartPr/>
                <p14:nvPr/>
              </p14:nvContentPartPr>
              <p14:xfrm>
                <a:off x="7003570" y="1134605"/>
                <a:ext cx="218520" cy="285480"/>
              </p14:xfrm>
            </p:contentPart>
          </mc:Choice>
          <mc:Fallback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F4AD8D24-9EA2-26E6-10A0-52B5BD8E1D7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967930" y="1098605"/>
                  <a:ext cx="29016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6" name="Entrada de lápiz 15">
                  <a:extLst>
                    <a:ext uri="{FF2B5EF4-FFF2-40B4-BE49-F238E27FC236}">
                      <a16:creationId xmlns:a16="http://schemas.microsoft.com/office/drawing/2014/main" id="{086B628F-CC4D-13F3-D30C-A2C50D33A469}"/>
                    </a:ext>
                  </a:extLst>
                </p14:cNvPr>
                <p14:cNvContentPartPr/>
                <p14:nvPr/>
              </p14:nvContentPartPr>
              <p14:xfrm>
                <a:off x="7119727" y="1409217"/>
                <a:ext cx="212400" cy="228240"/>
              </p14:xfrm>
            </p:contentPart>
          </mc:Choice>
          <mc:Fallback>
            <p:pic>
              <p:nvPicPr>
                <p:cNvPr id="16" name="Entrada de lápiz 15">
                  <a:extLst>
                    <a:ext uri="{FF2B5EF4-FFF2-40B4-BE49-F238E27FC236}">
                      <a16:creationId xmlns:a16="http://schemas.microsoft.com/office/drawing/2014/main" id="{086B628F-CC4D-13F3-D30C-A2C50D33A46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084087" y="1373217"/>
                  <a:ext cx="2840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7" name="Entrada de lápiz 16">
                  <a:extLst>
                    <a:ext uri="{FF2B5EF4-FFF2-40B4-BE49-F238E27FC236}">
                      <a16:creationId xmlns:a16="http://schemas.microsoft.com/office/drawing/2014/main" id="{524613F6-18D0-081D-2A79-A2AA07E50A87}"/>
                    </a:ext>
                  </a:extLst>
                </p14:cNvPr>
                <p14:cNvContentPartPr/>
                <p14:nvPr/>
              </p14:nvContentPartPr>
              <p14:xfrm>
                <a:off x="7470490" y="1186445"/>
                <a:ext cx="304560" cy="334080"/>
              </p14:xfrm>
            </p:contentPart>
          </mc:Choice>
          <mc:Fallback>
            <p:pic>
              <p:nvPicPr>
                <p:cNvPr id="17" name="Entrada de lápiz 16">
                  <a:extLst>
                    <a:ext uri="{FF2B5EF4-FFF2-40B4-BE49-F238E27FC236}">
                      <a16:creationId xmlns:a16="http://schemas.microsoft.com/office/drawing/2014/main" id="{524613F6-18D0-081D-2A79-A2AA07E50A8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434850" y="1150445"/>
                  <a:ext cx="37620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8" name="Entrada de lápiz 17">
                  <a:extLst>
                    <a:ext uri="{FF2B5EF4-FFF2-40B4-BE49-F238E27FC236}">
                      <a16:creationId xmlns:a16="http://schemas.microsoft.com/office/drawing/2014/main" id="{D0EC4D6F-59C3-05EC-398F-052A0FB0C014}"/>
                    </a:ext>
                  </a:extLst>
                </p14:cNvPr>
                <p14:cNvContentPartPr/>
                <p14:nvPr/>
              </p14:nvContentPartPr>
              <p14:xfrm>
                <a:off x="7557970" y="1186445"/>
                <a:ext cx="195120" cy="370800"/>
              </p14:xfrm>
            </p:contentPart>
          </mc:Choice>
          <mc:Fallback>
            <p:pic>
              <p:nvPicPr>
                <p:cNvPr id="18" name="Entrada de lápiz 17">
                  <a:extLst>
                    <a:ext uri="{FF2B5EF4-FFF2-40B4-BE49-F238E27FC236}">
                      <a16:creationId xmlns:a16="http://schemas.microsoft.com/office/drawing/2014/main" id="{D0EC4D6F-59C3-05EC-398F-052A0FB0C01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521970" y="1150445"/>
                  <a:ext cx="266760" cy="4424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9" name="Rectángulo 18">
            <a:extLst>
              <a:ext uri="{FF2B5EF4-FFF2-40B4-BE49-F238E27FC236}">
                <a16:creationId xmlns:a16="http://schemas.microsoft.com/office/drawing/2014/main" id="{76CB2C0E-8116-3B89-0BD5-E6AA3806FA1A}"/>
              </a:ext>
            </a:extLst>
          </p:cNvPr>
          <p:cNvSpPr/>
          <p:nvPr/>
        </p:nvSpPr>
        <p:spPr>
          <a:xfrm>
            <a:off x="4379736" y="391066"/>
            <a:ext cx="55392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MAGNITUD =  K.X</a:t>
            </a:r>
          </a:p>
        </p:txBody>
      </p:sp>
    </p:spTree>
    <p:extLst>
      <p:ext uri="{BB962C8B-B14F-4D97-AF65-F5344CB8AC3E}">
        <p14:creationId xmlns:p14="http://schemas.microsoft.com/office/powerpoint/2010/main" val="1872004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87A58-02B1-D938-C24C-F0FCF8879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7AC4F04-AF8B-A21C-F167-1246AD0B5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35" y="457200"/>
            <a:ext cx="11354468" cy="576850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B28239AD-2DE1-EE1C-DBA9-89BCDA2BD96E}"/>
                  </a:ext>
                </a:extLst>
              </p14:cNvPr>
              <p14:cNvContentPartPr/>
              <p14:nvPr/>
            </p14:nvContentPartPr>
            <p14:xfrm>
              <a:off x="3754570" y="2129645"/>
              <a:ext cx="21600" cy="42048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B28239AD-2DE1-EE1C-DBA9-89BCDA2BD96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18570" y="2094005"/>
                <a:ext cx="93240" cy="49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AFECEFA3-5F37-2463-1CD6-7100AAA871B0}"/>
                  </a:ext>
                </a:extLst>
              </p14:cNvPr>
              <p14:cNvContentPartPr/>
              <p14:nvPr/>
            </p14:nvContentPartPr>
            <p14:xfrm>
              <a:off x="2976250" y="2382725"/>
              <a:ext cx="778680" cy="72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AFECEFA3-5F37-2463-1CD6-7100AAA871B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40250" y="2310725"/>
                <a:ext cx="85032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92AA7F96-62AE-6B56-E573-586069991DFC}"/>
                  </a:ext>
                </a:extLst>
              </p14:cNvPr>
              <p14:cNvContentPartPr/>
              <p14:nvPr/>
            </p14:nvContentPartPr>
            <p14:xfrm>
              <a:off x="2976250" y="2149445"/>
              <a:ext cx="20880" cy="38880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92AA7F96-62AE-6B56-E573-586069991DF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40610" y="2113805"/>
                <a:ext cx="92520" cy="46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5B519EEF-D07D-49F6-BAC2-C0E71EAC3A08}"/>
                  </a:ext>
                </a:extLst>
              </p14:cNvPr>
              <p14:cNvContentPartPr/>
              <p14:nvPr/>
            </p14:nvContentPartPr>
            <p14:xfrm>
              <a:off x="7703770" y="2207765"/>
              <a:ext cx="360" cy="38916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5B519EEF-D07D-49F6-BAC2-C0E71EAC3A0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668130" y="2171765"/>
                <a:ext cx="72000" cy="46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00F85CC9-4CE2-2D9C-4D71-A35F2F47918A}"/>
                  </a:ext>
                </a:extLst>
              </p14:cNvPr>
              <p14:cNvContentPartPr/>
              <p14:nvPr/>
            </p14:nvContentPartPr>
            <p14:xfrm>
              <a:off x="7781530" y="2353565"/>
              <a:ext cx="496440" cy="29880"/>
            </p14:xfrm>
          </p:contentPart>
        </mc:Choice>
        <mc:Fallback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00F85CC9-4CE2-2D9C-4D71-A35F2F47918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745890" y="2317565"/>
                <a:ext cx="568080" cy="10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6DA963AF-7F29-98CC-5FD4-D4E916E2DD3F}"/>
                  </a:ext>
                </a:extLst>
              </p14:cNvPr>
              <p14:cNvContentPartPr/>
              <p14:nvPr/>
            </p14:nvContentPartPr>
            <p14:xfrm>
              <a:off x="8297410" y="2159165"/>
              <a:ext cx="20160" cy="419400"/>
            </p14:xfrm>
          </p:contentPart>
        </mc:Choice>
        <mc:Fallback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6DA963AF-7F29-98CC-5FD4-D4E916E2DD3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261410" y="2123525"/>
                <a:ext cx="91800" cy="49104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CuadroTexto 12">
            <a:extLst>
              <a:ext uri="{FF2B5EF4-FFF2-40B4-BE49-F238E27FC236}">
                <a16:creationId xmlns:a16="http://schemas.microsoft.com/office/drawing/2014/main" id="{AD621077-D79C-22D7-58EA-28F6B88207BF}"/>
              </a:ext>
            </a:extLst>
          </p:cNvPr>
          <p:cNvSpPr txBox="1"/>
          <p:nvPr/>
        </p:nvSpPr>
        <p:spPr>
          <a:xfrm>
            <a:off x="7626485" y="1031132"/>
            <a:ext cx="691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F0000"/>
                </a:solidFill>
              </a:rPr>
              <a:t>X2</a:t>
            </a:r>
            <a:endParaRPr lang="es-CO" dirty="0">
              <a:solidFill>
                <a:srgbClr val="FF0000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7A338A1-6D6F-4A23-51A1-2426454FD896}"/>
              </a:ext>
            </a:extLst>
          </p:cNvPr>
          <p:cNvSpPr txBox="1"/>
          <p:nvPr/>
        </p:nvSpPr>
        <p:spPr>
          <a:xfrm>
            <a:off x="2976250" y="1196502"/>
            <a:ext cx="670205" cy="368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F0000"/>
                </a:solidFill>
              </a:rPr>
              <a:t>X1</a:t>
            </a:r>
            <a:endParaRPr lang="es-CO" dirty="0">
              <a:solidFill>
                <a:srgbClr val="FF0000"/>
              </a:solidFill>
            </a:endParaRPr>
          </a:p>
        </p:txBody>
      </p:sp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53DE4107-D19B-6EFF-1A1D-95AB89C92639}"/>
              </a:ext>
            </a:extLst>
          </p:cNvPr>
          <p:cNvSpPr/>
          <p:nvPr/>
        </p:nvSpPr>
        <p:spPr>
          <a:xfrm>
            <a:off x="2665379" y="3229583"/>
            <a:ext cx="1318672" cy="5595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Flecha: hacia la izquierda 15">
            <a:extLst>
              <a:ext uri="{FF2B5EF4-FFF2-40B4-BE49-F238E27FC236}">
                <a16:creationId xmlns:a16="http://schemas.microsoft.com/office/drawing/2014/main" id="{90901437-3458-B164-4F62-A107CA16633E}"/>
              </a:ext>
            </a:extLst>
          </p:cNvPr>
          <p:cNvSpPr/>
          <p:nvPr/>
        </p:nvSpPr>
        <p:spPr>
          <a:xfrm>
            <a:off x="7626485" y="3229583"/>
            <a:ext cx="1316872" cy="65680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7D1DD7C-79EA-7CFB-B675-3128C33DA3E2}"/>
              </a:ext>
            </a:extLst>
          </p:cNvPr>
          <p:cNvSpPr/>
          <p:nvPr/>
        </p:nvSpPr>
        <p:spPr>
          <a:xfrm>
            <a:off x="2373548" y="5934670"/>
            <a:ext cx="916578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LA MAGNITUD DE LA FUERZA DEL RESORTE = K (X1 + X2)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7106AFCE-748F-BE48-A0DD-E4A256BD8C4E}"/>
              </a:ext>
            </a:extLst>
          </p:cNvPr>
          <p:cNvGrpSpPr/>
          <p:nvPr/>
        </p:nvGrpSpPr>
        <p:grpSpPr>
          <a:xfrm>
            <a:off x="5446930" y="1954685"/>
            <a:ext cx="364680" cy="489240"/>
            <a:chOff x="5446930" y="1954685"/>
            <a:chExt cx="364680" cy="48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8" name="Entrada de lápiz 17">
                  <a:extLst>
                    <a:ext uri="{FF2B5EF4-FFF2-40B4-BE49-F238E27FC236}">
                      <a16:creationId xmlns:a16="http://schemas.microsoft.com/office/drawing/2014/main" id="{809A3A1C-E797-91D3-BC20-394BC2D389B1}"/>
                    </a:ext>
                  </a:extLst>
                </p14:cNvPr>
                <p14:cNvContentPartPr/>
                <p14:nvPr/>
              </p14:nvContentPartPr>
              <p14:xfrm>
                <a:off x="5446930" y="1954685"/>
                <a:ext cx="360" cy="489240"/>
              </p14:xfrm>
            </p:contentPart>
          </mc:Choice>
          <mc:Fallback>
            <p:pic>
              <p:nvPicPr>
                <p:cNvPr id="18" name="Entrada de lápiz 17">
                  <a:extLst>
                    <a:ext uri="{FF2B5EF4-FFF2-40B4-BE49-F238E27FC236}">
                      <a16:creationId xmlns:a16="http://schemas.microsoft.com/office/drawing/2014/main" id="{809A3A1C-E797-91D3-BC20-394BC2D389B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411290" y="1919045"/>
                  <a:ext cx="72000" cy="56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9" name="Entrada de lápiz 18">
                  <a:extLst>
                    <a:ext uri="{FF2B5EF4-FFF2-40B4-BE49-F238E27FC236}">
                      <a16:creationId xmlns:a16="http://schemas.microsoft.com/office/drawing/2014/main" id="{4CF6F969-2ACC-5D12-33BD-F6465E2CFEC8}"/>
                    </a:ext>
                  </a:extLst>
                </p14:cNvPr>
                <p14:cNvContentPartPr/>
                <p14:nvPr/>
              </p14:nvContentPartPr>
              <p14:xfrm>
                <a:off x="5486170" y="1999685"/>
                <a:ext cx="309960" cy="159840"/>
              </p14:xfrm>
            </p:contentPart>
          </mc:Choice>
          <mc:Fallback>
            <p:pic>
              <p:nvPicPr>
                <p:cNvPr id="19" name="Entrada de lápiz 18">
                  <a:extLst>
                    <a:ext uri="{FF2B5EF4-FFF2-40B4-BE49-F238E27FC236}">
                      <a16:creationId xmlns:a16="http://schemas.microsoft.com/office/drawing/2014/main" id="{4CF6F969-2ACC-5D12-33BD-F6465E2CFEC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450170" y="1964045"/>
                  <a:ext cx="38160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1" name="Entrada de lápiz 20">
                  <a:extLst>
                    <a:ext uri="{FF2B5EF4-FFF2-40B4-BE49-F238E27FC236}">
                      <a16:creationId xmlns:a16="http://schemas.microsoft.com/office/drawing/2014/main" id="{2368436B-30B2-A20C-3DA3-768FF9C04216}"/>
                    </a:ext>
                  </a:extLst>
                </p14:cNvPr>
                <p14:cNvContentPartPr/>
                <p14:nvPr/>
              </p14:nvContentPartPr>
              <p14:xfrm>
                <a:off x="5573290" y="2159165"/>
                <a:ext cx="238320" cy="227880"/>
              </p14:xfrm>
            </p:contentPart>
          </mc:Choice>
          <mc:Fallback>
            <p:pic>
              <p:nvPicPr>
                <p:cNvPr id="21" name="Entrada de lápiz 20">
                  <a:extLst>
                    <a:ext uri="{FF2B5EF4-FFF2-40B4-BE49-F238E27FC236}">
                      <a16:creationId xmlns:a16="http://schemas.microsoft.com/office/drawing/2014/main" id="{2368436B-30B2-A20C-3DA3-768FF9C0421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537650" y="2123525"/>
                  <a:ext cx="309960" cy="2995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4" name="Imagen 23">
            <a:extLst>
              <a:ext uri="{FF2B5EF4-FFF2-40B4-BE49-F238E27FC236}">
                <a16:creationId xmlns:a16="http://schemas.microsoft.com/office/drawing/2014/main" id="{1EF80190-799E-2CD1-3107-594A5687C83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04231" y="477466"/>
            <a:ext cx="3899539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09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630277A-1C49-9D6B-CCE6-47881F76D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61" y="172720"/>
            <a:ext cx="11043920" cy="4619307"/>
          </a:xfrm>
          <a:prstGeom prst="rect">
            <a:avLst/>
          </a:prstGeom>
        </p:spPr>
      </p:pic>
      <p:sp>
        <p:nvSpPr>
          <p:cNvPr id="6" name="Flecha: hacia la izquierda 5">
            <a:extLst>
              <a:ext uri="{FF2B5EF4-FFF2-40B4-BE49-F238E27FC236}">
                <a16:creationId xmlns:a16="http://schemas.microsoft.com/office/drawing/2014/main" id="{1B54FBCA-C170-6000-F125-5A981ADCAB64}"/>
              </a:ext>
            </a:extLst>
          </p:cNvPr>
          <p:cNvSpPr/>
          <p:nvPr/>
        </p:nvSpPr>
        <p:spPr>
          <a:xfrm>
            <a:off x="3556000" y="3088640"/>
            <a:ext cx="1381760" cy="102616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FBF6DA46-F65D-61C8-05E2-7AC6366BE13C}"/>
              </a:ext>
            </a:extLst>
          </p:cNvPr>
          <p:cNvSpPr/>
          <p:nvPr/>
        </p:nvSpPr>
        <p:spPr>
          <a:xfrm>
            <a:off x="7030935" y="3088640"/>
            <a:ext cx="1237575" cy="10261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23E4F16-FD9C-B7FF-4824-F6BDF58BFC84}"/>
              </a:ext>
            </a:extLst>
          </p:cNvPr>
          <p:cNvSpPr/>
          <p:nvPr/>
        </p:nvSpPr>
        <p:spPr>
          <a:xfrm>
            <a:off x="1789888" y="5351011"/>
            <a:ext cx="916578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LA MAGNITUD DE LA FUERZA DEL RESORTE = K (X1 + X2)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2475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2556F-1916-F74A-FDFC-058F4EE0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F06AA5B-C431-0D71-3923-53EFEF66B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53595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1D8F9C2-82B2-66BB-3CF9-25BE4E56B250}"/>
              </a:ext>
            </a:extLst>
          </p:cNvPr>
          <p:cNvSpPr txBox="1"/>
          <p:nvPr/>
        </p:nvSpPr>
        <p:spPr>
          <a:xfrm>
            <a:off x="1060315" y="5856051"/>
            <a:ext cx="2772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F = K ( 3 – 5) = K (-2)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EE0E55-58B6-25FC-9CFF-0F0F4BB9227E}"/>
              </a:ext>
            </a:extLst>
          </p:cNvPr>
          <p:cNvSpPr txBox="1"/>
          <p:nvPr/>
        </p:nvSpPr>
        <p:spPr>
          <a:xfrm>
            <a:off x="7889132" y="5768502"/>
            <a:ext cx="2772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F = K (5 – 3)  = K (2)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B20014-E75C-DD0C-0EEC-6FA88E123991}"/>
              </a:ext>
            </a:extLst>
          </p:cNvPr>
          <p:cNvSpPr txBox="1"/>
          <p:nvPr/>
        </p:nvSpPr>
        <p:spPr>
          <a:xfrm>
            <a:off x="4406630" y="5768502"/>
            <a:ext cx="2295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MAGNITUD = 2K</a:t>
            </a:r>
            <a:endParaRPr lang="es-CO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E7C2FCF6-FE10-9F17-CF98-2D8D93576330}"/>
                  </a:ext>
                </a:extLst>
              </p14:cNvPr>
              <p14:cNvContentPartPr/>
              <p14:nvPr/>
            </p14:nvContentPartPr>
            <p14:xfrm>
              <a:off x="1059250" y="5845925"/>
              <a:ext cx="46080" cy="43704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E7C2FCF6-FE10-9F17-CF98-2D8D935763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0250" y="5836925"/>
                <a:ext cx="63720" cy="45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1302CDFD-3B7D-A988-B978-87950EB75E9C}"/>
                  </a:ext>
                </a:extLst>
              </p14:cNvPr>
              <p14:cNvContentPartPr/>
              <p14:nvPr/>
            </p14:nvContentPartPr>
            <p14:xfrm>
              <a:off x="1312690" y="5826485"/>
              <a:ext cx="360" cy="34956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1302CDFD-3B7D-A988-B978-87950EB75E9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03690" y="5817845"/>
                <a:ext cx="1800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85C81677-6525-7F4C-52E1-A8EE7ABB3CC4}"/>
                  </a:ext>
                </a:extLst>
              </p14:cNvPr>
              <p14:cNvContentPartPr/>
              <p14:nvPr/>
            </p14:nvContentPartPr>
            <p14:xfrm>
              <a:off x="2479810" y="5875085"/>
              <a:ext cx="360" cy="302040"/>
            </p14:xfrm>
          </p:contentPart>
        </mc:Choice>
        <mc:Fallback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85C81677-6525-7F4C-52E1-A8EE7ABB3CC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71170" y="5866445"/>
                <a:ext cx="18000" cy="31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628CE9C2-814E-B23D-3582-05E1C485BCEF}"/>
                  </a:ext>
                </a:extLst>
              </p14:cNvPr>
              <p14:cNvContentPartPr/>
              <p14:nvPr/>
            </p14:nvContentPartPr>
            <p14:xfrm>
              <a:off x="3054010" y="5875445"/>
              <a:ext cx="11160" cy="400320"/>
            </p14:xfrm>
          </p:contentPart>
        </mc:Choice>
        <mc:Fallback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628CE9C2-814E-B23D-3582-05E1C485BCE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045010" y="5866445"/>
                <a:ext cx="28800" cy="41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BFE94F2B-EB7C-73D3-5673-39C1F111AC3D}"/>
                  </a:ext>
                </a:extLst>
              </p14:cNvPr>
              <p14:cNvContentPartPr/>
              <p14:nvPr/>
            </p14:nvContentPartPr>
            <p14:xfrm>
              <a:off x="9299290" y="5777885"/>
              <a:ext cx="360" cy="498240"/>
            </p14:xfrm>
          </p:contentPart>
        </mc:Choice>
        <mc:Fallback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BFE94F2B-EB7C-73D3-5673-39C1F111AC3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290290" y="5769245"/>
                <a:ext cx="18000" cy="51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E4BB1688-BBC1-1395-3554-C139F366A003}"/>
                  </a:ext>
                </a:extLst>
              </p14:cNvPr>
              <p14:cNvContentPartPr/>
              <p14:nvPr/>
            </p14:nvContentPartPr>
            <p14:xfrm>
              <a:off x="9814810" y="5758445"/>
              <a:ext cx="19800" cy="467280"/>
            </p14:xfrm>
          </p:contentPart>
        </mc:Choice>
        <mc:Fallback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E4BB1688-BBC1-1395-3554-C139F366A00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805810" y="5749805"/>
                <a:ext cx="37440" cy="48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2945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9F8221-02DA-A907-1783-A80651218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RESORTES </a:t>
            </a:r>
            <a:r>
              <a:rPr lang="es-ES" dirty="0">
                <a:sym typeface="Wingdings" panose="05000000000000000000" pitchFamily="2" charset="2"/>
              </a:rPr>
              <a:t> ELASTICIDAD</a:t>
            </a:r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E899927-63A5-64FA-48BA-B3E22AFF951B}"/>
              </a:ext>
            </a:extLst>
          </p:cNvPr>
          <p:cNvSpPr txBox="1"/>
          <p:nvPr/>
        </p:nvSpPr>
        <p:spPr>
          <a:xfrm>
            <a:off x="350197" y="2130358"/>
            <a:ext cx="113813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/>
              <a:t>LA DIRECCION DE LA FUERZA EN EL PUNTO DE DESPLAZAMIENTO ES CONTRARIA AL DESPLAZAMIENTO</a:t>
            </a:r>
          </a:p>
          <a:p>
            <a:endParaRPr lang="es-ES" sz="4000" dirty="0"/>
          </a:p>
          <a:p>
            <a:r>
              <a:rPr lang="es-ES" sz="4000" dirty="0"/>
              <a:t>LA MAGNITUD ES IGUAL A LA CONSTANTE ELASTICA POR LA CANTIDAD X QUE CAMBIO SU LONGITUD INICIAL</a:t>
            </a:r>
          </a:p>
          <a:p>
            <a:endParaRPr lang="es-CO" sz="4000" dirty="0"/>
          </a:p>
        </p:txBody>
      </p:sp>
    </p:spTree>
    <p:extLst>
      <p:ext uri="{BB962C8B-B14F-4D97-AF65-F5344CB8AC3E}">
        <p14:creationId xmlns:p14="http://schemas.microsoft.com/office/powerpoint/2010/main" val="831151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1ACF15-E5D0-AB84-ECE1-D823BBB70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6773"/>
            <a:ext cx="12192000" cy="494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552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1B07B5-9352-8277-1575-D0B5F78ED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AMORTIGUADOR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35AF30-6630-F89A-FD45-31A1E6DC1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dirty="0"/>
              <a:t>https://www.youtube.com/watch?v=QItj4xl7-QM</a:t>
            </a:r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>
                <a:hlinkClick r:id="rId2"/>
              </a:rPr>
              <a:t>https://www.youtube.com/watch?v=_URjNa3PgDM</a:t>
            </a:r>
            <a:endParaRPr lang="es-CO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r>
              <a:rPr lang="es-CO" dirty="0">
                <a:hlinkClick r:id="rId3"/>
              </a:rPr>
              <a:t>https://www.dailymotion.com/video/x949hrm?utm_source=chatgpt.com</a:t>
            </a:r>
            <a:endParaRPr lang="es-CO" dirty="0"/>
          </a:p>
          <a:p>
            <a:pPr marL="0" indent="0">
              <a:buNone/>
            </a:pPr>
            <a:endParaRPr lang="es-CO" dirty="0"/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92021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34B9728-C126-41D0-D5BA-995A08352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001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5BB3428-229A-2865-F1B3-984D36FA5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60" y="254000"/>
            <a:ext cx="9580880" cy="617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218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07E8C-6089-6B53-6989-439753D13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2675522-F805-FF30-B540-E45E5AE61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62466"/>
            <a:ext cx="10058400" cy="593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890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CF4D6-4247-7083-DC2F-6F625D322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BF49BB2-6949-7A13-70EF-34B9F8FBD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03" y="833120"/>
            <a:ext cx="11334795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895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07772-6BD1-27FF-0735-0F0AE0F05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2325184-91FC-C777-5F28-3EC9D9206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62" y="243840"/>
            <a:ext cx="6875933" cy="385318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0657D83-5515-A070-CC17-3B4B5F81058D}"/>
              </a:ext>
            </a:extLst>
          </p:cNvPr>
          <p:cNvSpPr txBox="1"/>
          <p:nvPr/>
        </p:nvSpPr>
        <p:spPr>
          <a:xfrm>
            <a:off x="579120" y="4470400"/>
            <a:ext cx="9743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La magnitud de la fuerza es dependiente de la velocidad y la constante de rozamiento entre las 2 superficies</a:t>
            </a:r>
          </a:p>
          <a:p>
            <a:endParaRPr lang="es-CO" dirty="0"/>
          </a:p>
          <a:p>
            <a:r>
              <a:rPr lang="es-CO" dirty="0"/>
              <a:t>La dirección de la fuerza se opone al desplazamiento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97777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AFFA0-1994-6E45-A1B1-FE2D9C138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BF4D48E-236A-C19A-D51F-13A0543B6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851" y="311285"/>
            <a:ext cx="9776298" cy="629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629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BEBDE-409E-1767-6003-84966B20D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66BC53D-BA86-BD3C-91E5-AE08CC8AD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817" y="2075031"/>
            <a:ext cx="7879404" cy="3732382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D87DE5B1-5106-3A83-AEE8-28E7FFFC489E}"/>
              </a:ext>
            </a:extLst>
          </p:cNvPr>
          <p:cNvGrpSpPr/>
          <p:nvPr/>
        </p:nvGrpSpPr>
        <p:grpSpPr>
          <a:xfrm>
            <a:off x="3102610" y="3238805"/>
            <a:ext cx="1053360" cy="379440"/>
            <a:chOff x="3102610" y="3238805"/>
            <a:chExt cx="1053360" cy="37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4" name="Entrada de lápiz 3">
                  <a:extLst>
                    <a:ext uri="{FF2B5EF4-FFF2-40B4-BE49-F238E27FC236}">
                      <a16:creationId xmlns:a16="http://schemas.microsoft.com/office/drawing/2014/main" id="{4EBBDEE3-8C56-EF24-3788-906F31DA994E}"/>
                    </a:ext>
                  </a:extLst>
                </p14:cNvPr>
                <p14:cNvContentPartPr/>
                <p14:nvPr/>
              </p14:nvContentPartPr>
              <p14:xfrm>
                <a:off x="3316810" y="3238805"/>
                <a:ext cx="29880" cy="379440"/>
              </p14:xfrm>
            </p:contentPart>
          </mc:Choice>
          <mc:Fallback>
            <p:pic>
              <p:nvPicPr>
                <p:cNvPr id="4" name="Entrada de lápiz 3">
                  <a:extLst>
                    <a:ext uri="{FF2B5EF4-FFF2-40B4-BE49-F238E27FC236}">
                      <a16:creationId xmlns:a16="http://schemas.microsoft.com/office/drawing/2014/main" id="{4EBBDEE3-8C56-EF24-3788-906F31DA994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281170" y="3202805"/>
                  <a:ext cx="101520" cy="45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Entrada de lápiz 4">
                  <a:extLst>
                    <a:ext uri="{FF2B5EF4-FFF2-40B4-BE49-F238E27FC236}">
                      <a16:creationId xmlns:a16="http://schemas.microsoft.com/office/drawing/2014/main" id="{A34F742F-01C7-8BBD-04FD-CB81A83A979A}"/>
                    </a:ext>
                  </a:extLst>
                </p14:cNvPr>
                <p14:cNvContentPartPr/>
                <p14:nvPr/>
              </p14:nvContentPartPr>
              <p14:xfrm>
                <a:off x="3102610" y="3404045"/>
                <a:ext cx="925920" cy="360"/>
              </p14:xfrm>
            </p:contentPart>
          </mc:Choice>
          <mc:Fallback>
            <p:pic>
              <p:nvPicPr>
                <p:cNvPr id="5" name="Entrada de lápiz 4">
                  <a:extLst>
                    <a:ext uri="{FF2B5EF4-FFF2-40B4-BE49-F238E27FC236}">
                      <a16:creationId xmlns:a16="http://schemas.microsoft.com/office/drawing/2014/main" id="{A34F742F-01C7-8BBD-04FD-CB81A83A979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066970" y="3368405"/>
                  <a:ext cx="9975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Entrada de lápiz 6">
                  <a:extLst>
                    <a:ext uri="{FF2B5EF4-FFF2-40B4-BE49-F238E27FC236}">
                      <a16:creationId xmlns:a16="http://schemas.microsoft.com/office/drawing/2014/main" id="{5381CFD5-5656-FE5C-9F6D-4D4821856F17}"/>
                    </a:ext>
                  </a:extLst>
                </p14:cNvPr>
                <p14:cNvContentPartPr/>
                <p14:nvPr/>
              </p14:nvContentPartPr>
              <p14:xfrm>
                <a:off x="3803170" y="3238805"/>
                <a:ext cx="352800" cy="319320"/>
              </p14:xfrm>
            </p:contentPart>
          </mc:Choice>
          <mc:Fallback>
            <p:pic>
              <p:nvPicPr>
                <p:cNvPr id="7" name="Entrada de lápiz 6">
                  <a:extLst>
                    <a:ext uri="{FF2B5EF4-FFF2-40B4-BE49-F238E27FC236}">
                      <a16:creationId xmlns:a16="http://schemas.microsoft.com/office/drawing/2014/main" id="{5381CFD5-5656-FE5C-9F6D-4D4821856F1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767170" y="3202805"/>
                  <a:ext cx="424440" cy="39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0F6B6516-DF1A-E23F-24AE-8AF290E6B352}"/>
              </a:ext>
            </a:extLst>
          </p:cNvPr>
          <p:cNvGrpSpPr/>
          <p:nvPr/>
        </p:nvGrpSpPr>
        <p:grpSpPr>
          <a:xfrm>
            <a:off x="2988850" y="2567765"/>
            <a:ext cx="435600" cy="341640"/>
            <a:chOff x="2988850" y="2567765"/>
            <a:chExt cx="435600" cy="34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Entrada de lápiz 7">
                  <a:extLst>
                    <a:ext uri="{FF2B5EF4-FFF2-40B4-BE49-F238E27FC236}">
                      <a16:creationId xmlns:a16="http://schemas.microsoft.com/office/drawing/2014/main" id="{1A8640F7-0DA1-08C7-404B-47C06041C9D6}"/>
                    </a:ext>
                  </a:extLst>
                </p14:cNvPr>
                <p14:cNvContentPartPr/>
                <p14:nvPr/>
              </p14:nvContentPartPr>
              <p14:xfrm>
                <a:off x="3025210" y="2616365"/>
                <a:ext cx="240120" cy="293040"/>
              </p14:xfrm>
            </p:contentPart>
          </mc:Choice>
          <mc:Fallback>
            <p:pic>
              <p:nvPicPr>
                <p:cNvPr id="8" name="Entrada de lápiz 7">
                  <a:extLst>
                    <a:ext uri="{FF2B5EF4-FFF2-40B4-BE49-F238E27FC236}">
                      <a16:creationId xmlns:a16="http://schemas.microsoft.com/office/drawing/2014/main" id="{1A8640F7-0DA1-08C7-404B-47C06041C9D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989210" y="2580725"/>
                  <a:ext cx="31176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Entrada de lápiz 8">
                  <a:extLst>
                    <a:ext uri="{FF2B5EF4-FFF2-40B4-BE49-F238E27FC236}">
                      <a16:creationId xmlns:a16="http://schemas.microsoft.com/office/drawing/2014/main" id="{8F57715F-7B15-A23A-A2CA-54C88C7E9160}"/>
                    </a:ext>
                  </a:extLst>
                </p14:cNvPr>
                <p14:cNvContentPartPr/>
                <p14:nvPr/>
              </p14:nvContentPartPr>
              <p14:xfrm>
                <a:off x="2988850" y="2567765"/>
                <a:ext cx="298800" cy="284400"/>
              </p14:xfrm>
            </p:contentPart>
          </mc:Choice>
          <mc:Fallback>
            <p:pic>
              <p:nvPicPr>
                <p:cNvPr id="9" name="Entrada de lápiz 8">
                  <a:extLst>
                    <a:ext uri="{FF2B5EF4-FFF2-40B4-BE49-F238E27FC236}">
                      <a16:creationId xmlns:a16="http://schemas.microsoft.com/office/drawing/2014/main" id="{8F57715F-7B15-A23A-A2CA-54C88C7E916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53210" y="2532125"/>
                  <a:ext cx="37044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CBD94FDB-D4ED-2236-22CE-5E62EA7CC521}"/>
                    </a:ext>
                  </a:extLst>
                </p14:cNvPr>
                <p14:cNvContentPartPr/>
                <p14:nvPr/>
              </p14:nvContentPartPr>
              <p14:xfrm>
                <a:off x="3424090" y="2762165"/>
                <a:ext cx="360" cy="127440"/>
              </p14:xfrm>
            </p:contentPart>
          </mc:Choice>
          <mc:Fallback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CBD94FDB-D4ED-2236-22CE-5E62EA7CC52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388090" y="2726525"/>
                  <a:ext cx="72000" cy="19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F2453A67-C01F-7C36-3657-9C464CF750AA}"/>
              </a:ext>
            </a:extLst>
          </p:cNvPr>
          <p:cNvGrpSpPr/>
          <p:nvPr/>
        </p:nvGrpSpPr>
        <p:grpSpPr>
          <a:xfrm>
            <a:off x="6137770" y="2752445"/>
            <a:ext cx="904680" cy="915480"/>
            <a:chOff x="6137770" y="2752445"/>
            <a:chExt cx="904680" cy="915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3" name="Entrada de lápiz 12">
                  <a:extLst>
                    <a:ext uri="{FF2B5EF4-FFF2-40B4-BE49-F238E27FC236}">
                      <a16:creationId xmlns:a16="http://schemas.microsoft.com/office/drawing/2014/main" id="{2B1D3B40-63BC-DB6C-1283-6A3DD71D9427}"/>
                    </a:ext>
                  </a:extLst>
                </p14:cNvPr>
                <p14:cNvContentPartPr/>
                <p14:nvPr/>
              </p14:nvContentPartPr>
              <p14:xfrm>
                <a:off x="6283930" y="2752445"/>
                <a:ext cx="117720" cy="915480"/>
              </p14:xfrm>
            </p:contentPart>
          </mc:Choice>
          <mc:Fallback>
            <p:pic>
              <p:nvPicPr>
                <p:cNvPr id="13" name="Entrada de lápiz 12">
                  <a:extLst>
                    <a:ext uri="{FF2B5EF4-FFF2-40B4-BE49-F238E27FC236}">
                      <a16:creationId xmlns:a16="http://schemas.microsoft.com/office/drawing/2014/main" id="{2B1D3B40-63BC-DB6C-1283-6A3DD71D942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247930" y="2716805"/>
                  <a:ext cx="189360" cy="9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4" name="Entrada de lápiz 13">
                  <a:extLst>
                    <a:ext uri="{FF2B5EF4-FFF2-40B4-BE49-F238E27FC236}">
                      <a16:creationId xmlns:a16="http://schemas.microsoft.com/office/drawing/2014/main" id="{B8865B70-9703-A505-89AA-4F49C40EEE19}"/>
                    </a:ext>
                  </a:extLst>
                </p14:cNvPr>
                <p14:cNvContentPartPr/>
                <p14:nvPr/>
              </p14:nvContentPartPr>
              <p14:xfrm>
                <a:off x="6137770" y="3258605"/>
                <a:ext cx="759960" cy="360"/>
              </p14:xfrm>
            </p:contentPart>
          </mc:Choice>
          <mc:Fallback>
            <p:pic>
              <p:nvPicPr>
                <p:cNvPr id="14" name="Entrada de lápiz 13">
                  <a:extLst>
                    <a:ext uri="{FF2B5EF4-FFF2-40B4-BE49-F238E27FC236}">
                      <a16:creationId xmlns:a16="http://schemas.microsoft.com/office/drawing/2014/main" id="{B8865B70-9703-A505-89AA-4F49C40EEE1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01770" y="3222605"/>
                  <a:ext cx="8316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79009354-A06F-607D-A990-D60270CCFD05}"/>
                    </a:ext>
                  </a:extLst>
                </p14:cNvPr>
                <p14:cNvContentPartPr/>
                <p14:nvPr/>
              </p14:nvContentPartPr>
              <p14:xfrm>
                <a:off x="6828610" y="3141605"/>
                <a:ext cx="213840" cy="279360"/>
              </p14:xfrm>
            </p:contentPart>
          </mc:Choice>
          <mc:Fallback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79009354-A06F-607D-A990-D60270CCFD0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792610" y="3105965"/>
                  <a:ext cx="285480" cy="35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BCA242D2-90B3-CE19-2A9E-BAC66429D3FD}"/>
              </a:ext>
            </a:extLst>
          </p:cNvPr>
          <p:cNvGrpSpPr/>
          <p:nvPr/>
        </p:nvGrpSpPr>
        <p:grpSpPr>
          <a:xfrm>
            <a:off x="5959930" y="2188325"/>
            <a:ext cx="609120" cy="468720"/>
            <a:chOff x="5959930" y="2188325"/>
            <a:chExt cx="609120" cy="46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7" name="Entrada de lápiz 16">
                  <a:extLst>
                    <a:ext uri="{FF2B5EF4-FFF2-40B4-BE49-F238E27FC236}">
                      <a16:creationId xmlns:a16="http://schemas.microsoft.com/office/drawing/2014/main" id="{EB79EBB9-7BDC-EDDD-0CFF-92AD8EF52EEF}"/>
                    </a:ext>
                  </a:extLst>
                </p14:cNvPr>
                <p14:cNvContentPartPr/>
                <p14:nvPr/>
              </p14:nvContentPartPr>
              <p14:xfrm>
                <a:off x="6079450" y="2334485"/>
                <a:ext cx="140040" cy="182160"/>
              </p14:xfrm>
            </p:contentPart>
          </mc:Choice>
          <mc:Fallback>
            <p:pic>
              <p:nvPicPr>
                <p:cNvPr id="17" name="Entrada de lápiz 16">
                  <a:extLst>
                    <a:ext uri="{FF2B5EF4-FFF2-40B4-BE49-F238E27FC236}">
                      <a16:creationId xmlns:a16="http://schemas.microsoft.com/office/drawing/2014/main" id="{EB79EBB9-7BDC-EDDD-0CFF-92AD8EF52EE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043450" y="2298485"/>
                  <a:ext cx="21168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8" name="Entrada de lápiz 17">
                  <a:extLst>
                    <a:ext uri="{FF2B5EF4-FFF2-40B4-BE49-F238E27FC236}">
                      <a16:creationId xmlns:a16="http://schemas.microsoft.com/office/drawing/2014/main" id="{B8D74B17-71AF-5710-A5E1-C8E0C482460F}"/>
                    </a:ext>
                  </a:extLst>
                </p14:cNvPr>
                <p14:cNvContentPartPr/>
                <p14:nvPr/>
              </p14:nvContentPartPr>
              <p14:xfrm>
                <a:off x="5959930" y="2188325"/>
                <a:ext cx="295200" cy="430920"/>
              </p14:xfrm>
            </p:contentPart>
          </mc:Choice>
          <mc:Fallback>
            <p:pic>
              <p:nvPicPr>
                <p:cNvPr id="18" name="Entrada de lápiz 17">
                  <a:extLst>
                    <a:ext uri="{FF2B5EF4-FFF2-40B4-BE49-F238E27FC236}">
                      <a16:creationId xmlns:a16="http://schemas.microsoft.com/office/drawing/2014/main" id="{B8D74B17-71AF-5710-A5E1-C8E0C482460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923930" y="2152325"/>
                  <a:ext cx="366840" cy="50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9" name="Entrada de lápiz 18">
                  <a:extLst>
                    <a:ext uri="{FF2B5EF4-FFF2-40B4-BE49-F238E27FC236}">
                      <a16:creationId xmlns:a16="http://schemas.microsoft.com/office/drawing/2014/main" id="{2CF57B1D-C386-F1E0-42E6-F20AC4CFC981}"/>
                    </a:ext>
                  </a:extLst>
                </p14:cNvPr>
                <p14:cNvContentPartPr/>
                <p14:nvPr/>
              </p14:nvContentPartPr>
              <p14:xfrm>
                <a:off x="6303010" y="2373005"/>
                <a:ext cx="266040" cy="284040"/>
              </p14:xfrm>
            </p:contentPart>
          </mc:Choice>
          <mc:Fallback>
            <p:pic>
              <p:nvPicPr>
                <p:cNvPr id="19" name="Entrada de lápiz 18">
                  <a:extLst>
                    <a:ext uri="{FF2B5EF4-FFF2-40B4-BE49-F238E27FC236}">
                      <a16:creationId xmlns:a16="http://schemas.microsoft.com/office/drawing/2014/main" id="{2CF57B1D-C386-F1E0-42E6-F20AC4CFC98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267370" y="2337005"/>
                  <a:ext cx="337680" cy="355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54844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203</Words>
  <Application>Microsoft Office PowerPoint</Application>
  <PresentationFormat>Panorámica</PresentationFormat>
  <Paragraphs>30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9" baseType="lpstr">
      <vt:lpstr>Aptos</vt:lpstr>
      <vt:lpstr>Aptos Display</vt:lpstr>
      <vt:lpstr>Arial</vt:lpstr>
      <vt:lpstr>Wingdings</vt:lpstr>
      <vt:lpstr>Tema de Office</vt:lpstr>
      <vt:lpstr>Presentación de PowerPoint</vt:lpstr>
      <vt:lpstr>Presentación de PowerPoint</vt:lpstr>
      <vt:lpstr>Presentación de PowerPoint</vt:lpstr>
      <vt:lpstr>Un sistema estático es aquel que no cambia con el tiempo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RESORTES  ELASTICIDAD</vt:lpstr>
      <vt:lpstr>Presentación de PowerPoint</vt:lpstr>
      <vt:lpstr>AMORTIGUADOR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Carlos Vizcaino Aponte</dc:creator>
  <cp:lastModifiedBy>Juan Carlos Vizcaino Aponte</cp:lastModifiedBy>
  <cp:revision>3</cp:revision>
  <dcterms:created xsi:type="dcterms:W3CDTF">2026-08-06T23:09:05Z</dcterms:created>
  <dcterms:modified xsi:type="dcterms:W3CDTF">2026-08-07T00:57:24Z</dcterms:modified>
</cp:coreProperties>
</file>