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D26D8-78EC-33C1-EF75-B287A274B3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5DD2CA-DFEC-D7BC-BD3D-7374F661C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77E4DF-59D4-31D8-AB83-BBE035176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7E8A8A-8449-574F-3B9B-0FD37C16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45AEB6-25DE-E428-5770-F0C14FD9E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953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B0076-A8C6-903A-2942-CDB418E7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BCB47E-FBCB-C872-9648-E06F6A1DD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2E4CED-FEDE-8865-459E-E47E39180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9F738E-B4E1-2AD6-882A-92B10D177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467D86-DB53-1A40-4774-3B44A9780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8003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35FF2-D37E-1676-6D9C-B54FDA4E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00083E-DD49-47A2-730E-86C700BD0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669803-E06F-0D99-F9BB-EAA64E2E9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FA414D-D4D9-70D4-7845-327892C02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EB3E79-A91E-2B3D-4639-AD7B4309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682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5C005-BFAC-72F1-FF0B-63759A04F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F9D08A-0230-7414-539C-B4BF239507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505ADE-85B8-AD0A-8429-BFFBF267E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233AF3-BCE3-A047-6A1E-52E530689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F2370D-C63A-5A97-8905-62E59850D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2F2E52-169B-4715-2149-C95DA5536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1370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A41F88-46BA-9F25-FAA0-1BFE0EE8B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F655C0-1E9F-6577-B35E-676153AE5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7A8F2F1-CE20-D8FA-832A-F1E1BF3D1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D9D1BC-C14C-0D35-0CF5-9325F8232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6484AC-E004-4670-E723-872CC9BF41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98FF387-8039-F54A-B7BA-C5F948C1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A814AD6-9C5E-083A-97A3-F0CC936DE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B11EA5-CA34-C046-FE35-F2A8FC589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084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CB00D8-20A0-0A94-55E8-1E621AACB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4C7334-FF0E-C0A9-E56C-3AD95A290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412DF9-DEA6-BCFA-2F14-1B34C3239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AC1C921-52A7-577B-A49F-F9095129F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1143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D29A428-0720-80E5-5E74-38E0A4B9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F4BA83D-A640-8CFC-A691-8452BB1E2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39A98A-DECF-2E95-1825-B6CF2F88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3095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E2EE15-B3FD-6421-9A3C-C86C8B01B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C92749-71F6-C102-3DE4-94D3117BB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4FF098-48F4-2230-41ED-EEEBA730B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DF2D97-A429-31E3-6965-AC77CA615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6470AE-327A-E94A-E6A0-1A895C0E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B9B098-B8F7-283E-2451-AA8D41EE4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4697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1213D-6669-2CB6-C580-425AD0E2D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8F15EA-4909-223C-562A-B5827B85C7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60A097-7B65-2BF8-AA02-B84B5B112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04DF30-05FE-4FC2-6AF4-56E5C974C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30E1607-C27D-00FF-9F45-8A6E3BBCD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A86A2B-10A8-6A0F-8B6B-F58E8EEBA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39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79E69-2913-0EFB-1C80-51FC8AB2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6A47EA-111E-03C9-57A5-43A3448C2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3FC115-EE43-002E-C4CD-22679372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CBDA89-0C6A-C4AA-025D-E217E1ADD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5EDFCD-F45C-6E4E-EF9C-9103DA80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3347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E53B7A-A65A-4C72-5940-F76789A4BC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463BAC-7897-75C7-F1C4-E5C68CBB9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0D8FCB-AF13-CEF8-2D5A-6427C6C1E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55FFDC-3830-8E1C-14A3-6B306E026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573702-810D-40AC-1495-50C9C8D9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7920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6E07264-486B-354B-B50B-F1085ABA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D5C4A1-222B-1EE4-FDD3-0659F635D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3EFEE6-C1B1-DF73-F887-15B6833EA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36E242-64F9-4673-B440-F75ECAFFD0D0}" type="datetimeFigureOut">
              <a:rPr lang="es-CO" smtClean="0"/>
              <a:t>11/08/2026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1FB0DB-5FD6-F76A-0744-FAA9479AB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67C75A-748E-7819-69B8-FDC669271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DABD8F-E1C8-40E2-99B5-8F08EEEE01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648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199513-B6B4-A855-8C6C-7971F061C6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SISTEMAS MECANICOS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71A7E7-4DB6-D46B-A10D-691D134BF4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Ing. Juan Carlos Vizcaino Aponte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65163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A833A6-E1D0-E639-237C-5CB7CE966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7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DA24E37-77CF-DE2E-8123-1C45410BC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Flecha: hacia la izquierda 5">
            <a:extLst>
              <a:ext uri="{FF2B5EF4-FFF2-40B4-BE49-F238E27FC236}">
                <a16:creationId xmlns:a16="http://schemas.microsoft.com/office/drawing/2014/main" id="{E5734724-7142-2AE5-A8C6-F3A6B91BC9C2}"/>
              </a:ext>
            </a:extLst>
          </p:cNvPr>
          <p:cNvSpPr/>
          <p:nvPr/>
        </p:nvSpPr>
        <p:spPr>
          <a:xfrm>
            <a:off x="9698477" y="2714017"/>
            <a:ext cx="2247089" cy="71498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8576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DDE8B9C-6128-927B-C5BD-002060D08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3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78EC70-1821-4770-AA01-098C28721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4" y="0"/>
            <a:ext cx="120039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716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</Words>
  <Application>Microsoft Office PowerPoint</Application>
  <PresentationFormat>Panorámica</PresentationFormat>
  <Paragraphs>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Tema de Office</vt:lpstr>
      <vt:lpstr>SISTEMAS MECANICOS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Carlos Vizcaino Aponte</dc:creator>
  <cp:lastModifiedBy>Juan Carlos Vizcaino Aponte</cp:lastModifiedBy>
  <cp:revision>1</cp:revision>
  <dcterms:created xsi:type="dcterms:W3CDTF">2026-08-11T23:22:46Z</dcterms:created>
  <dcterms:modified xsi:type="dcterms:W3CDTF">2026-08-12T00:39:54Z</dcterms:modified>
</cp:coreProperties>
</file>