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64" r:id="rId3"/>
    <p:sldId id="257" r:id="rId4"/>
    <p:sldId id="259" r:id="rId5"/>
    <p:sldId id="260" r:id="rId6"/>
    <p:sldId id="261" r:id="rId7"/>
    <p:sldId id="262" r:id="rId8"/>
    <p:sldId id="263" r:id="rId9"/>
    <p:sldId id="258" r:id="rId10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10" d="100"/>
          <a:sy n="110" d="100"/>
        </p:scale>
        <p:origin x="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33AB5B-14B8-4C42-9017-77F36BA5A35C}" type="doc">
      <dgm:prSet loTypeId="urn:microsoft.com/office/officeart/2005/8/layout/process5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A815A817-797B-44A1-AF71-3615DF7631FD}">
      <dgm:prSet/>
      <dgm:spPr/>
      <dgm:t>
        <a:bodyPr/>
        <a:lstStyle/>
        <a:p>
          <a:r>
            <a:rPr lang="es-ES"/>
            <a:t>Google colab</a:t>
          </a:r>
          <a:endParaRPr lang="en-US"/>
        </a:p>
      </dgm:t>
    </dgm:pt>
    <dgm:pt modelId="{71C056C2-D3F0-43AA-A3FA-6671252AD47F}" type="parTrans" cxnId="{B242C2E5-00C4-4A12-BD2D-7EBBCA978804}">
      <dgm:prSet/>
      <dgm:spPr/>
      <dgm:t>
        <a:bodyPr/>
        <a:lstStyle/>
        <a:p>
          <a:endParaRPr lang="en-US"/>
        </a:p>
      </dgm:t>
    </dgm:pt>
    <dgm:pt modelId="{8EC38306-5092-4E60-A01B-638E44C55DF2}" type="sibTrans" cxnId="{B242C2E5-00C4-4A12-BD2D-7EBBCA978804}">
      <dgm:prSet/>
      <dgm:spPr/>
      <dgm:t>
        <a:bodyPr/>
        <a:lstStyle/>
        <a:p>
          <a:endParaRPr lang="en-US"/>
        </a:p>
      </dgm:t>
    </dgm:pt>
    <dgm:pt modelId="{49C4E5AB-D62A-41CA-9A82-51BC36C1CFE6}">
      <dgm:prSet/>
      <dgm:spPr/>
      <dgm:t>
        <a:bodyPr/>
        <a:lstStyle/>
        <a:p>
          <a:r>
            <a:rPr lang="es-ES"/>
            <a:t>Python</a:t>
          </a:r>
          <a:endParaRPr lang="en-US"/>
        </a:p>
      </dgm:t>
    </dgm:pt>
    <dgm:pt modelId="{E3B3861E-26A6-41E0-8254-470A1953752B}" type="parTrans" cxnId="{27C1C612-9A8F-4026-B73D-007DBAEFD000}">
      <dgm:prSet/>
      <dgm:spPr/>
      <dgm:t>
        <a:bodyPr/>
        <a:lstStyle/>
        <a:p>
          <a:endParaRPr lang="en-US"/>
        </a:p>
      </dgm:t>
    </dgm:pt>
    <dgm:pt modelId="{C019FF09-C42C-4BE0-B777-3BE448F8CC14}" type="sibTrans" cxnId="{27C1C612-9A8F-4026-B73D-007DBAEFD000}">
      <dgm:prSet/>
      <dgm:spPr/>
      <dgm:t>
        <a:bodyPr/>
        <a:lstStyle/>
        <a:p>
          <a:endParaRPr lang="en-US"/>
        </a:p>
      </dgm:t>
    </dgm:pt>
    <dgm:pt modelId="{758B82C5-28A2-47B4-AA24-D593E47D6794}">
      <dgm:prSet/>
      <dgm:spPr/>
      <dgm:t>
        <a:bodyPr/>
        <a:lstStyle/>
        <a:p>
          <a:r>
            <a:rPr lang="es-ES"/>
            <a:t>Ingenierovizcaino.com</a:t>
          </a:r>
          <a:r>
            <a:rPr lang="es-CO"/>
            <a:t> </a:t>
          </a:r>
          <a:r>
            <a:rPr lang="es-CO">
              <a:sym typeface="Wingdings" panose="05000000000000000000" pitchFamily="2" charset="2"/>
            </a:rPr>
            <a:t></a:t>
          </a:r>
          <a:r>
            <a:rPr lang="es-CO"/>
            <a:t> san cristobal </a:t>
          </a:r>
          <a:r>
            <a:rPr lang="es-CO">
              <a:sym typeface="Wingdings" panose="05000000000000000000" pitchFamily="2" charset="2"/>
            </a:rPr>
            <a:t></a:t>
          </a:r>
          <a:r>
            <a:rPr lang="es-CO"/>
            <a:t> 10 transversal</a:t>
          </a:r>
          <a:endParaRPr lang="en-US"/>
        </a:p>
      </dgm:t>
    </dgm:pt>
    <dgm:pt modelId="{FD40DA97-676A-4553-8C3E-AE614C89750C}" type="parTrans" cxnId="{A0575116-D3D8-416E-B5EB-FDE2751B0464}">
      <dgm:prSet/>
      <dgm:spPr/>
      <dgm:t>
        <a:bodyPr/>
        <a:lstStyle/>
        <a:p>
          <a:endParaRPr lang="en-US"/>
        </a:p>
      </dgm:t>
    </dgm:pt>
    <dgm:pt modelId="{FBDEA4D3-6F86-4068-98F2-F5626E28D6FC}" type="sibTrans" cxnId="{A0575116-D3D8-416E-B5EB-FDE2751B0464}">
      <dgm:prSet/>
      <dgm:spPr/>
      <dgm:t>
        <a:bodyPr/>
        <a:lstStyle/>
        <a:p>
          <a:endParaRPr lang="en-US"/>
        </a:p>
      </dgm:t>
    </dgm:pt>
    <dgm:pt modelId="{E022E71A-4DCF-4B29-8C31-490534FCD404}" type="pres">
      <dgm:prSet presAssocID="{6133AB5B-14B8-4C42-9017-77F36BA5A35C}" presName="diagram" presStyleCnt="0">
        <dgm:presLayoutVars>
          <dgm:dir/>
          <dgm:resizeHandles val="exact"/>
        </dgm:presLayoutVars>
      </dgm:prSet>
      <dgm:spPr/>
    </dgm:pt>
    <dgm:pt modelId="{720AE79B-4698-4AE6-9149-369DB9000410}" type="pres">
      <dgm:prSet presAssocID="{A815A817-797B-44A1-AF71-3615DF7631FD}" presName="node" presStyleLbl="node1" presStyleIdx="0" presStyleCnt="3">
        <dgm:presLayoutVars>
          <dgm:bulletEnabled val="1"/>
        </dgm:presLayoutVars>
      </dgm:prSet>
      <dgm:spPr/>
    </dgm:pt>
    <dgm:pt modelId="{B3759EFD-0275-4F99-B531-2FD75806DF86}" type="pres">
      <dgm:prSet presAssocID="{8EC38306-5092-4E60-A01B-638E44C55DF2}" presName="sibTrans" presStyleLbl="sibTrans2D1" presStyleIdx="0" presStyleCnt="2"/>
      <dgm:spPr/>
    </dgm:pt>
    <dgm:pt modelId="{BE311D92-E189-404D-834A-FCB081CEC300}" type="pres">
      <dgm:prSet presAssocID="{8EC38306-5092-4E60-A01B-638E44C55DF2}" presName="connectorText" presStyleLbl="sibTrans2D1" presStyleIdx="0" presStyleCnt="2"/>
      <dgm:spPr/>
    </dgm:pt>
    <dgm:pt modelId="{64723636-B6F9-44D2-9537-364019826349}" type="pres">
      <dgm:prSet presAssocID="{49C4E5AB-D62A-41CA-9A82-51BC36C1CFE6}" presName="node" presStyleLbl="node1" presStyleIdx="1" presStyleCnt="3">
        <dgm:presLayoutVars>
          <dgm:bulletEnabled val="1"/>
        </dgm:presLayoutVars>
      </dgm:prSet>
      <dgm:spPr/>
    </dgm:pt>
    <dgm:pt modelId="{3918E4F3-E798-4FF6-A607-3EDA38F36FAB}" type="pres">
      <dgm:prSet presAssocID="{C019FF09-C42C-4BE0-B777-3BE448F8CC14}" presName="sibTrans" presStyleLbl="sibTrans2D1" presStyleIdx="1" presStyleCnt="2"/>
      <dgm:spPr/>
    </dgm:pt>
    <dgm:pt modelId="{C83EAFB2-D62D-497A-B68C-0433158B8FEA}" type="pres">
      <dgm:prSet presAssocID="{C019FF09-C42C-4BE0-B777-3BE448F8CC14}" presName="connectorText" presStyleLbl="sibTrans2D1" presStyleIdx="1" presStyleCnt="2"/>
      <dgm:spPr/>
    </dgm:pt>
    <dgm:pt modelId="{579AA568-8F86-47BD-9E26-2EA44849A3C5}" type="pres">
      <dgm:prSet presAssocID="{758B82C5-28A2-47B4-AA24-D593E47D6794}" presName="node" presStyleLbl="node1" presStyleIdx="2" presStyleCnt="3">
        <dgm:presLayoutVars>
          <dgm:bulletEnabled val="1"/>
        </dgm:presLayoutVars>
      </dgm:prSet>
      <dgm:spPr/>
    </dgm:pt>
  </dgm:ptLst>
  <dgm:cxnLst>
    <dgm:cxn modelId="{A77C570B-89DE-45CB-9F63-E27B2956718A}" type="presOf" srcId="{A815A817-797B-44A1-AF71-3615DF7631FD}" destId="{720AE79B-4698-4AE6-9149-369DB9000410}" srcOrd="0" destOrd="0" presId="urn:microsoft.com/office/officeart/2005/8/layout/process5"/>
    <dgm:cxn modelId="{27C1C612-9A8F-4026-B73D-007DBAEFD000}" srcId="{6133AB5B-14B8-4C42-9017-77F36BA5A35C}" destId="{49C4E5AB-D62A-41CA-9A82-51BC36C1CFE6}" srcOrd="1" destOrd="0" parTransId="{E3B3861E-26A6-41E0-8254-470A1953752B}" sibTransId="{C019FF09-C42C-4BE0-B777-3BE448F8CC14}"/>
    <dgm:cxn modelId="{A0575116-D3D8-416E-B5EB-FDE2751B0464}" srcId="{6133AB5B-14B8-4C42-9017-77F36BA5A35C}" destId="{758B82C5-28A2-47B4-AA24-D593E47D6794}" srcOrd="2" destOrd="0" parTransId="{FD40DA97-676A-4553-8C3E-AE614C89750C}" sibTransId="{FBDEA4D3-6F86-4068-98F2-F5626E28D6FC}"/>
    <dgm:cxn modelId="{C77E7963-A407-40CD-8C85-D862691F5D07}" type="presOf" srcId="{8EC38306-5092-4E60-A01B-638E44C55DF2}" destId="{BE311D92-E189-404D-834A-FCB081CEC300}" srcOrd="1" destOrd="0" presId="urn:microsoft.com/office/officeart/2005/8/layout/process5"/>
    <dgm:cxn modelId="{840ED664-EEF4-4E2F-B549-0D21087ED0DF}" type="presOf" srcId="{6133AB5B-14B8-4C42-9017-77F36BA5A35C}" destId="{E022E71A-4DCF-4B29-8C31-490534FCD404}" srcOrd="0" destOrd="0" presId="urn:microsoft.com/office/officeart/2005/8/layout/process5"/>
    <dgm:cxn modelId="{2684BC4A-AAD0-4306-81F3-DA166A52B730}" type="presOf" srcId="{C019FF09-C42C-4BE0-B777-3BE448F8CC14}" destId="{3918E4F3-E798-4FF6-A607-3EDA38F36FAB}" srcOrd="0" destOrd="0" presId="urn:microsoft.com/office/officeart/2005/8/layout/process5"/>
    <dgm:cxn modelId="{AD94296C-1923-494B-95DB-8376AACA4115}" type="presOf" srcId="{758B82C5-28A2-47B4-AA24-D593E47D6794}" destId="{579AA568-8F86-47BD-9E26-2EA44849A3C5}" srcOrd="0" destOrd="0" presId="urn:microsoft.com/office/officeart/2005/8/layout/process5"/>
    <dgm:cxn modelId="{BAECEF74-C438-4E30-B829-5F9A4A685C79}" type="presOf" srcId="{C019FF09-C42C-4BE0-B777-3BE448F8CC14}" destId="{C83EAFB2-D62D-497A-B68C-0433158B8FEA}" srcOrd="1" destOrd="0" presId="urn:microsoft.com/office/officeart/2005/8/layout/process5"/>
    <dgm:cxn modelId="{7BA3DA5A-A704-40E2-91A1-D5DD3360C8B3}" type="presOf" srcId="{49C4E5AB-D62A-41CA-9A82-51BC36C1CFE6}" destId="{64723636-B6F9-44D2-9537-364019826349}" srcOrd="0" destOrd="0" presId="urn:microsoft.com/office/officeart/2005/8/layout/process5"/>
    <dgm:cxn modelId="{809CDDB1-72DC-4F91-A31B-8D1FFD282026}" type="presOf" srcId="{8EC38306-5092-4E60-A01B-638E44C55DF2}" destId="{B3759EFD-0275-4F99-B531-2FD75806DF86}" srcOrd="0" destOrd="0" presId="urn:microsoft.com/office/officeart/2005/8/layout/process5"/>
    <dgm:cxn modelId="{B242C2E5-00C4-4A12-BD2D-7EBBCA978804}" srcId="{6133AB5B-14B8-4C42-9017-77F36BA5A35C}" destId="{A815A817-797B-44A1-AF71-3615DF7631FD}" srcOrd="0" destOrd="0" parTransId="{71C056C2-D3F0-43AA-A3FA-6671252AD47F}" sibTransId="{8EC38306-5092-4E60-A01B-638E44C55DF2}"/>
    <dgm:cxn modelId="{7D662FA3-D1C3-408C-B332-7C2316C742ED}" type="presParOf" srcId="{E022E71A-4DCF-4B29-8C31-490534FCD404}" destId="{720AE79B-4698-4AE6-9149-369DB9000410}" srcOrd="0" destOrd="0" presId="urn:microsoft.com/office/officeart/2005/8/layout/process5"/>
    <dgm:cxn modelId="{F7020CD6-3462-4E8C-9B49-12E4B244380D}" type="presParOf" srcId="{E022E71A-4DCF-4B29-8C31-490534FCD404}" destId="{B3759EFD-0275-4F99-B531-2FD75806DF86}" srcOrd="1" destOrd="0" presId="urn:microsoft.com/office/officeart/2005/8/layout/process5"/>
    <dgm:cxn modelId="{D8670232-BC3A-4404-8ABF-2FE1DF13836F}" type="presParOf" srcId="{B3759EFD-0275-4F99-B531-2FD75806DF86}" destId="{BE311D92-E189-404D-834A-FCB081CEC300}" srcOrd="0" destOrd="0" presId="urn:microsoft.com/office/officeart/2005/8/layout/process5"/>
    <dgm:cxn modelId="{A3955C60-60BA-4FA7-A40E-7141125FE1B1}" type="presParOf" srcId="{E022E71A-4DCF-4B29-8C31-490534FCD404}" destId="{64723636-B6F9-44D2-9537-364019826349}" srcOrd="2" destOrd="0" presId="urn:microsoft.com/office/officeart/2005/8/layout/process5"/>
    <dgm:cxn modelId="{2ADEF8F8-5A80-4AAA-88FC-C188CC70DE72}" type="presParOf" srcId="{E022E71A-4DCF-4B29-8C31-490534FCD404}" destId="{3918E4F3-E798-4FF6-A607-3EDA38F36FAB}" srcOrd="3" destOrd="0" presId="urn:microsoft.com/office/officeart/2005/8/layout/process5"/>
    <dgm:cxn modelId="{5F56E3DC-78D8-4233-A7DF-A0A9F653673A}" type="presParOf" srcId="{3918E4F3-E798-4FF6-A607-3EDA38F36FAB}" destId="{C83EAFB2-D62D-497A-B68C-0433158B8FEA}" srcOrd="0" destOrd="0" presId="urn:microsoft.com/office/officeart/2005/8/layout/process5"/>
    <dgm:cxn modelId="{1E3A84B9-85C7-4880-870D-746FC55A41B6}" type="presParOf" srcId="{E022E71A-4DCF-4B29-8C31-490534FCD404}" destId="{579AA568-8F86-47BD-9E26-2EA44849A3C5}" srcOrd="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0AE79B-4698-4AE6-9149-369DB9000410}">
      <dsp:nvSpPr>
        <dsp:cNvPr id="0" name=""/>
        <dsp:cNvSpPr/>
      </dsp:nvSpPr>
      <dsp:spPr>
        <a:xfrm>
          <a:off x="9397" y="1027468"/>
          <a:ext cx="2808688" cy="168521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/>
            <a:t>Google colab</a:t>
          </a:r>
          <a:endParaRPr lang="en-US" sz="2000" kern="1200"/>
        </a:p>
      </dsp:txBody>
      <dsp:txXfrm>
        <a:off x="58755" y="1076826"/>
        <a:ext cx="2709972" cy="1586497"/>
      </dsp:txXfrm>
    </dsp:sp>
    <dsp:sp modelId="{B3759EFD-0275-4F99-B531-2FD75806DF86}">
      <dsp:nvSpPr>
        <dsp:cNvPr id="0" name=""/>
        <dsp:cNvSpPr/>
      </dsp:nvSpPr>
      <dsp:spPr>
        <a:xfrm>
          <a:off x="3065250" y="1521797"/>
          <a:ext cx="595442" cy="6965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3065250" y="1661108"/>
        <a:ext cx="416809" cy="417932"/>
      </dsp:txXfrm>
    </dsp:sp>
    <dsp:sp modelId="{64723636-B6F9-44D2-9537-364019826349}">
      <dsp:nvSpPr>
        <dsp:cNvPr id="0" name=""/>
        <dsp:cNvSpPr/>
      </dsp:nvSpPr>
      <dsp:spPr>
        <a:xfrm>
          <a:off x="3941561" y="1027468"/>
          <a:ext cx="2808688" cy="168521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/>
            <a:t>Python</a:t>
          </a:r>
          <a:endParaRPr lang="en-US" sz="2000" kern="1200"/>
        </a:p>
      </dsp:txBody>
      <dsp:txXfrm>
        <a:off x="3990919" y="1076826"/>
        <a:ext cx="2709972" cy="1586497"/>
      </dsp:txXfrm>
    </dsp:sp>
    <dsp:sp modelId="{3918E4F3-E798-4FF6-A607-3EDA38F36FAB}">
      <dsp:nvSpPr>
        <dsp:cNvPr id="0" name=""/>
        <dsp:cNvSpPr/>
      </dsp:nvSpPr>
      <dsp:spPr>
        <a:xfrm>
          <a:off x="6997415" y="1521797"/>
          <a:ext cx="595442" cy="6965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6997415" y="1661108"/>
        <a:ext cx="416809" cy="417932"/>
      </dsp:txXfrm>
    </dsp:sp>
    <dsp:sp modelId="{579AA568-8F86-47BD-9E26-2EA44849A3C5}">
      <dsp:nvSpPr>
        <dsp:cNvPr id="0" name=""/>
        <dsp:cNvSpPr/>
      </dsp:nvSpPr>
      <dsp:spPr>
        <a:xfrm>
          <a:off x="7873726" y="1027468"/>
          <a:ext cx="2808688" cy="168521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/>
            <a:t>Ingenierovizcaino.com</a:t>
          </a:r>
          <a:r>
            <a:rPr lang="es-CO" sz="2000" kern="1200"/>
            <a:t> </a:t>
          </a:r>
          <a:r>
            <a:rPr lang="es-CO" sz="2000" kern="1200">
              <a:sym typeface="Wingdings" panose="05000000000000000000" pitchFamily="2" charset="2"/>
            </a:rPr>
            <a:t></a:t>
          </a:r>
          <a:r>
            <a:rPr lang="es-CO" sz="2000" kern="1200"/>
            <a:t> san cristobal </a:t>
          </a:r>
          <a:r>
            <a:rPr lang="es-CO" sz="2000" kern="1200">
              <a:sym typeface="Wingdings" panose="05000000000000000000" pitchFamily="2" charset="2"/>
            </a:rPr>
            <a:t></a:t>
          </a:r>
          <a:r>
            <a:rPr lang="es-CO" sz="2000" kern="1200"/>
            <a:t> 10 transversal</a:t>
          </a:r>
          <a:endParaRPr lang="en-US" sz="2000" kern="1200"/>
        </a:p>
      </dsp:txBody>
      <dsp:txXfrm>
        <a:off x="7923084" y="1076826"/>
        <a:ext cx="2709972" cy="15864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93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655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791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05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36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2/13/2025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121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2/13/2025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652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2/13/2025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518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2/13/2025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703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2/13/2025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501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2/13/2025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869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5302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85CB65D0-496F-4797-A015-C85839E35D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3" descr="Fórmulas matemáticas complejas en una pizarra">
            <a:extLst>
              <a:ext uri="{FF2B5EF4-FFF2-40B4-BE49-F238E27FC236}">
                <a16:creationId xmlns:a16="http://schemas.microsoft.com/office/drawing/2014/main" id="{D32E3DF5-EC22-BE39-DF51-D9C4A693595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8208" b="4737"/>
          <a:stretch/>
        </p:blipFill>
        <p:spPr>
          <a:xfrm>
            <a:off x="1" y="10"/>
            <a:ext cx="12192000" cy="6857989"/>
          </a:xfrm>
          <a:prstGeom prst="rect">
            <a:avLst/>
          </a:prstGeom>
        </p:spPr>
      </p:pic>
      <p:sp>
        <p:nvSpPr>
          <p:cNvPr id="17" name="Rectangle 10">
            <a:extLst>
              <a:ext uri="{FF2B5EF4-FFF2-40B4-BE49-F238E27FC236}">
                <a16:creationId xmlns:a16="http://schemas.microsoft.com/office/drawing/2014/main" id="{95D2C779-8883-4E5F-A170-0F464918C1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307" y="990598"/>
            <a:ext cx="12188952" cy="4745182"/>
          </a:xfrm>
          <a:prstGeom prst="rect">
            <a:avLst/>
          </a:prstGeom>
          <a:gradFill>
            <a:gsLst>
              <a:gs pos="35000">
                <a:srgbClr val="000000">
                  <a:alpha val="41000"/>
                </a:srgbClr>
              </a:gs>
              <a:gs pos="0">
                <a:srgbClr val="000000">
                  <a:alpha val="0"/>
                </a:srgbClr>
              </a:gs>
              <a:gs pos="47744">
                <a:srgbClr val="000000">
                  <a:alpha val="51000"/>
                </a:srgbClr>
              </a:gs>
              <a:gs pos="70000">
                <a:srgbClr val="000000">
                  <a:alpha val="37000"/>
                </a:srgbClr>
              </a:gs>
              <a:gs pos="100000">
                <a:srgbClr val="000000">
                  <a:alpha val="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87F4F30-16E8-A289-9663-84BAA51C83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3541" y="990599"/>
            <a:ext cx="5619054" cy="4849091"/>
          </a:xfrm>
        </p:spPr>
        <p:txBody>
          <a:bodyPr anchor="ctr">
            <a:normAutofit/>
          </a:bodyPr>
          <a:lstStyle/>
          <a:p>
            <a:pPr algn="r"/>
            <a:r>
              <a:rPr lang="es-ES">
                <a:solidFill>
                  <a:srgbClr val="FFFFFF"/>
                </a:solidFill>
              </a:rPr>
              <a:t>PROYECTO TRANSVERSAL</a:t>
            </a:r>
            <a:endParaRPr lang="es-CO">
              <a:solidFill>
                <a:srgbClr val="FFFFFF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3DCD08E-2001-85B5-226A-B07781601F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12865" y="1447799"/>
            <a:ext cx="2368905" cy="4076699"/>
          </a:xfrm>
        </p:spPr>
        <p:txBody>
          <a:bodyPr anchor="ctr">
            <a:normAutofit/>
          </a:bodyPr>
          <a:lstStyle/>
          <a:p>
            <a:r>
              <a:rPr lang="es-ES" dirty="0">
                <a:solidFill>
                  <a:srgbClr val="FFFFFF"/>
                </a:solidFill>
              </a:rPr>
              <a:t>FILOSOFIA</a:t>
            </a:r>
          </a:p>
          <a:p>
            <a:r>
              <a:rPr lang="es-ES" dirty="0">
                <a:solidFill>
                  <a:srgbClr val="FFFFFF"/>
                </a:solidFill>
              </a:rPr>
              <a:t>CHAT BOT</a:t>
            </a:r>
            <a:endParaRPr lang="es-CO" dirty="0">
              <a:solidFill>
                <a:srgbClr val="FFFFFF"/>
              </a:solidFill>
            </a:endParaRPr>
          </a:p>
        </p:txBody>
      </p:sp>
      <p:cxnSp>
        <p:nvCxnSpPr>
          <p:cNvPr id="18" name="Straight Connector 12">
            <a:extLst>
              <a:ext uri="{FF2B5EF4-FFF2-40B4-BE49-F238E27FC236}">
                <a16:creationId xmlns:a16="http://schemas.microsoft.com/office/drawing/2014/main" id="{BD96A694-258D-4418-A83C-B9BA72FD44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115300" y="1780927"/>
            <a:ext cx="0" cy="3390901"/>
          </a:xfrm>
          <a:prstGeom prst="line">
            <a:avLst/>
          </a:prstGeom>
          <a:ln w="44450">
            <a:solidFill>
              <a:srgbClr val="FFFFFF"/>
            </a:solidFill>
          </a:ln>
          <a:effectLst>
            <a:outerShdw blurRad="50800" dist="38100" dir="2700000" sx="88000" sy="88000" algn="tl" rotWithShape="0">
              <a:prstClr val="black">
                <a:alpha val="26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75800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F68B2C62-7648-4430-90D5-AE0F252AF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AD0195E-7F27-4D06-9427-0C121D721A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D74C2FC-3228-4FC1-B97B-87AD35508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CuadroTexto 5">
            <a:extLst>
              <a:ext uri="{FF2B5EF4-FFF2-40B4-BE49-F238E27FC236}">
                <a16:creationId xmlns:a16="http://schemas.microsoft.com/office/drawing/2014/main" id="{AF89CA0B-6A72-9A46-3E98-74772898F7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01925103"/>
              </p:ext>
            </p:extLst>
          </p:nvPr>
        </p:nvGraphicFramePr>
        <p:xfrm>
          <a:off x="700088" y="2222500"/>
          <a:ext cx="10691812" cy="3740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40211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560F6B-ECB8-D8D1-6CAB-435D5B979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CICLO DE CHAT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52C4B4B-93C9-AABD-6B6A-CE43851DAD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sz="6000" dirty="0"/>
              <a:t>pares = [</a:t>
            </a:r>
          </a:p>
          <a:p>
            <a:pPr marL="0" indent="0">
              <a:buNone/>
            </a:pPr>
            <a:r>
              <a:rPr lang="es-ES" sz="6000" dirty="0"/>
              <a:t>]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09222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98A731-FA41-0A49-8873-ACFC357E5D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848539-6608-9A58-7E03-762019585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s-ES" sz="4000" dirty="0"/>
              <a:t>pares = [</a:t>
            </a:r>
            <a:br>
              <a:rPr lang="es-ES" sz="4000" dirty="0"/>
            </a:br>
            <a:r>
              <a:rPr lang="es-ES" sz="4000" dirty="0"/>
              <a:t>]</a:t>
            </a:r>
            <a:br>
              <a:rPr lang="es-ES" sz="4000" dirty="0"/>
            </a:b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8B826CE-4C5B-7945-B9C0-0D72D5A1C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379" y="2221992"/>
            <a:ext cx="11012521" cy="3739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/>
              <a:t>    </a:t>
            </a:r>
            <a:r>
              <a:rPr lang="es-ES" sz="4000" dirty="0"/>
              <a:t>[</a:t>
            </a:r>
          </a:p>
          <a:p>
            <a:pPr marL="0" indent="0">
              <a:buNone/>
            </a:pPr>
            <a:r>
              <a:rPr lang="es-ES" sz="4000" dirty="0"/>
              <a:t>        </a:t>
            </a:r>
            <a:r>
              <a:rPr lang="es-ES" sz="4000" dirty="0" err="1"/>
              <a:t>r“pregunta</a:t>
            </a:r>
            <a:r>
              <a:rPr lang="es-ES" sz="4000" dirty="0"/>
              <a:t> ",</a:t>
            </a:r>
          </a:p>
          <a:p>
            <a:pPr marL="0" indent="0">
              <a:buNone/>
            </a:pPr>
            <a:r>
              <a:rPr lang="es-ES" sz="4000" dirty="0"/>
              <a:t>        [“respuesta",]</a:t>
            </a:r>
          </a:p>
          <a:p>
            <a:pPr marL="0" indent="0">
              <a:buNone/>
            </a:pPr>
            <a:r>
              <a:rPr lang="es-ES" sz="4000" dirty="0"/>
              <a:t>    ],</a:t>
            </a:r>
            <a:endParaRPr lang="es-CO" sz="4000" dirty="0"/>
          </a:p>
        </p:txBody>
      </p:sp>
    </p:spTree>
    <p:extLst>
      <p:ext uri="{BB962C8B-B14F-4D97-AF65-F5344CB8AC3E}">
        <p14:creationId xmlns:p14="http://schemas.microsoft.com/office/powerpoint/2010/main" val="421423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18F42F-608C-FC28-6253-FBAB05EAE1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C7D106-89B6-86F6-AE71-5A270712A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s-ES" sz="4000" dirty="0"/>
              <a:t>pares = [</a:t>
            </a:r>
            <a:br>
              <a:rPr lang="es-ES" sz="4000" dirty="0"/>
            </a:br>
            <a:r>
              <a:rPr lang="es-ES" sz="4000" dirty="0"/>
              <a:t>]</a:t>
            </a:r>
            <a:br>
              <a:rPr lang="es-ES" sz="4000" dirty="0"/>
            </a:b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7BD01A-744F-9475-5EBE-2A30778BD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380" y="2221992"/>
            <a:ext cx="4854102" cy="3739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/>
              <a:t>    </a:t>
            </a:r>
            <a:r>
              <a:rPr lang="es-ES" sz="4000" dirty="0"/>
              <a:t>[</a:t>
            </a:r>
          </a:p>
          <a:p>
            <a:pPr marL="0" indent="0">
              <a:buNone/>
            </a:pPr>
            <a:r>
              <a:rPr lang="es-ES" sz="4000" dirty="0"/>
              <a:t>        </a:t>
            </a:r>
            <a:r>
              <a:rPr lang="es-ES" sz="4000" dirty="0" err="1"/>
              <a:t>r“pregunta</a:t>
            </a:r>
            <a:r>
              <a:rPr lang="es-ES" sz="4000" dirty="0"/>
              <a:t> (.*)",</a:t>
            </a:r>
          </a:p>
          <a:p>
            <a:pPr marL="0" indent="0">
              <a:buNone/>
            </a:pPr>
            <a:r>
              <a:rPr lang="es-ES" sz="4000" dirty="0"/>
              <a:t>        [“respuesta",]</a:t>
            </a:r>
          </a:p>
          <a:p>
            <a:pPr marL="0" indent="0">
              <a:buNone/>
            </a:pPr>
            <a:r>
              <a:rPr lang="es-ES" sz="4000" dirty="0"/>
              <a:t>    ],</a:t>
            </a:r>
            <a:endParaRPr lang="es-CO" sz="400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186BA0A-136A-3341-D414-CB36B66D7985}"/>
              </a:ext>
            </a:extLst>
          </p:cNvPr>
          <p:cNvSpPr txBox="1"/>
          <p:nvPr/>
        </p:nvSpPr>
        <p:spPr>
          <a:xfrm>
            <a:off x="5661499" y="1984442"/>
            <a:ext cx="59046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/>
              <a:t>(.*) elementos adicionales</a:t>
            </a:r>
            <a:endParaRPr lang="es-CO" sz="4000" dirty="0"/>
          </a:p>
        </p:txBody>
      </p:sp>
    </p:spTree>
    <p:extLst>
      <p:ext uri="{BB962C8B-B14F-4D97-AF65-F5344CB8AC3E}">
        <p14:creationId xmlns:p14="http://schemas.microsoft.com/office/powerpoint/2010/main" val="1489875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3475B5-E2AA-3040-8173-94EF78DFB5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3E6595-83C2-ED0D-773E-704DA82BA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s-ES" sz="4000" dirty="0"/>
              <a:t>pares = [</a:t>
            </a:r>
            <a:br>
              <a:rPr lang="es-ES" sz="4000" dirty="0"/>
            </a:br>
            <a:r>
              <a:rPr lang="es-ES" sz="4000" dirty="0"/>
              <a:t>]</a:t>
            </a:r>
            <a:br>
              <a:rPr lang="es-ES" sz="4000" dirty="0"/>
            </a:b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428EDE0-793C-BC5B-9229-CF83709A7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380" y="2221992"/>
            <a:ext cx="5107832" cy="3739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/>
              <a:t>    </a:t>
            </a:r>
            <a:r>
              <a:rPr lang="es-ES" sz="4000" dirty="0"/>
              <a:t>[</a:t>
            </a:r>
          </a:p>
          <a:p>
            <a:pPr marL="0" indent="0">
              <a:buNone/>
            </a:pPr>
            <a:r>
              <a:rPr lang="es-ES" sz="4000" dirty="0"/>
              <a:t>        r“(.*) pregunta ",</a:t>
            </a:r>
          </a:p>
          <a:p>
            <a:pPr marL="0" indent="0">
              <a:buNone/>
            </a:pPr>
            <a:r>
              <a:rPr lang="es-ES" sz="4000" dirty="0"/>
              <a:t>        [“respuesta",]</a:t>
            </a:r>
          </a:p>
          <a:p>
            <a:pPr marL="0" indent="0">
              <a:buNone/>
            </a:pPr>
            <a:r>
              <a:rPr lang="es-ES" sz="4000" dirty="0"/>
              <a:t>    ],</a:t>
            </a:r>
            <a:endParaRPr lang="es-CO" sz="400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DF38FD9-EAC3-0FFC-563E-9F0AD637C147}"/>
              </a:ext>
            </a:extLst>
          </p:cNvPr>
          <p:cNvSpPr txBox="1"/>
          <p:nvPr/>
        </p:nvSpPr>
        <p:spPr>
          <a:xfrm>
            <a:off x="5661499" y="1984442"/>
            <a:ext cx="59046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/>
              <a:t>(.*) elementos adicionales</a:t>
            </a:r>
            <a:endParaRPr lang="es-CO" sz="4000" dirty="0"/>
          </a:p>
        </p:txBody>
      </p:sp>
    </p:spTree>
    <p:extLst>
      <p:ext uri="{BB962C8B-B14F-4D97-AF65-F5344CB8AC3E}">
        <p14:creationId xmlns:p14="http://schemas.microsoft.com/office/powerpoint/2010/main" val="1962798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40601B-0F0F-42E8-5903-EB21F7C822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D9D1E6-A7A5-B852-67FF-C820FD87D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s-ES" sz="4000" dirty="0"/>
              <a:t>pares = [</a:t>
            </a:r>
            <a:br>
              <a:rPr lang="es-ES" sz="4000" dirty="0"/>
            </a:br>
            <a:r>
              <a:rPr lang="es-ES" sz="4000" dirty="0"/>
              <a:t>]</a:t>
            </a:r>
            <a:br>
              <a:rPr lang="es-ES" sz="4000" dirty="0"/>
            </a:b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824BEC1-B8D8-7EA9-C214-DB119DC1AA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380" y="2221992"/>
            <a:ext cx="6994186" cy="3739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/>
              <a:t>    </a:t>
            </a:r>
            <a:r>
              <a:rPr lang="es-ES" sz="4000" dirty="0"/>
              <a:t>[</a:t>
            </a:r>
          </a:p>
          <a:p>
            <a:pPr marL="0" indent="0">
              <a:buNone/>
            </a:pPr>
            <a:r>
              <a:rPr lang="es-ES" sz="4000" dirty="0"/>
              <a:t>        </a:t>
            </a:r>
            <a:r>
              <a:rPr lang="es-ES" sz="4000" dirty="0" err="1"/>
              <a:t>r“pregunta</a:t>
            </a:r>
            <a:r>
              <a:rPr lang="es-ES" sz="4000" dirty="0"/>
              <a:t> (.*) pregunta ",</a:t>
            </a:r>
          </a:p>
          <a:p>
            <a:pPr marL="0" indent="0">
              <a:buNone/>
            </a:pPr>
            <a:r>
              <a:rPr lang="es-ES" sz="4000" dirty="0"/>
              <a:t>        [“respuesta",]</a:t>
            </a:r>
          </a:p>
          <a:p>
            <a:pPr marL="0" indent="0">
              <a:buNone/>
            </a:pPr>
            <a:r>
              <a:rPr lang="es-ES" sz="4000" dirty="0"/>
              <a:t>    ],</a:t>
            </a:r>
            <a:endParaRPr lang="es-CO" sz="400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2BD6075-2309-5A3D-9C49-20A039B41676}"/>
              </a:ext>
            </a:extLst>
          </p:cNvPr>
          <p:cNvSpPr txBox="1"/>
          <p:nvPr/>
        </p:nvSpPr>
        <p:spPr>
          <a:xfrm>
            <a:off x="5661499" y="1984442"/>
            <a:ext cx="59046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/>
              <a:t>(.*) elementos adicionales</a:t>
            </a:r>
            <a:endParaRPr lang="es-CO" sz="4000" dirty="0"/>
          </a:p>
        </p:txBody>
      </p:sp>
    </p:spTree>
    <p:extLst>
      <p:ext uri="{BB962C8B-B14F-4D97-AF65-F5344CB8AC3E}">
        <p14:creationId xmlns:p14="http://schemas.microsoft.com/office/powerpoint/2010/main" val="3215634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756870-27EE-8104-ED5B-9A4308FD30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E74131-F2B5-C5EF-6CF8-501C0FF7E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s-ES" sz="4000" dirty="0"/>
              <a:t>Varias preguntas, varias respuesta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DF0EC1-1A72-0DF0-6F7C-BF06140DB4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380" y="2221992"/>
            <a:ext cx="10691264" cy="3739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/>
              <a:t>    </a:t>
            </a:r>
            <a:r>
              <a:rPr lang="es-ES" sz="4000" dirty="0"/>
              <a:t>[</a:t>
            </a:r>
          </a:p>
          <a:p>
            <a:pPr marL="0" indent="0">
              <a:buNone/>
            </a:pPr>
            <a:r>
              <a:rPr lang="es-ES" sz="4000" dirty="0"/>
              <a:t>        r“pregunta1| pregunta2 ",</a:t>
            </a:r>
          </a:p>
          <a:p>
            <a:pPr marL="0" indent="0">
              <a:buNone/>
            </a:pPr>
            <a:r>
              <a:rPr lang="es-ES" sz="4000"/>
              <a:t>        [“respuesta1", “respuesta2",]</a:t>
            </a:r>
            <a:endParaRPr lang="es-ES" sz="4000" dirty="0"/>
          </a:p>
          <a:p>
            <a:pPr marL="0" indent="0">
              <a:buNone/>
            </a:pPr>
            <a:r>
              <a:rPr lang="es-ES" sz="4000" dirty="0"/>
              <a:t>    ],</a:t>
            </a:r>
            <a:endParaRPr lang="es-CO" sz="4000" dirty="0"/>
          </a:p>
        </p:txBody>
      </p:sp>
    </p:spTree>
    <p:extLst>
      <p:ext uri="{BB962C8B-B14F-4D97-AF65-F5344CB8AC3E}">
        <p14:creationId xmlns:p14="http://schemas.microsoft.com/office/powerpoint/2010/main" val="1128387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C1E627-C470-AE1E-AA72-704E3209A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EEF510D-8150-0060-779D-1478EF3B3E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466707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Office">
      <a:dk1>
        <a:srgbClr val="000000"/>
      </a:dk1>
      <a:lt1>
        <a:srgbClr val="FFFFFF"/>
      </a:lt1>
      <a:dk2>
        <a:srgbClr val="1D242E"/>
      </a:dk2>
      <a:lt2>
        <a:srgbClr val="F2F1F1"/>
      </a:lt2>
      <a:accent1>
        <a:srgbClr val="4472C4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9A587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134</Words>
  <Application>Microsoft Office PowerPoint</Application>
  <PresentationFormat>Panorámica</PresentationFormat>
  <Paragraphs>37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Calisto MT</vt:lpstr>
      <vt:lpstr>Univers Condensed</vt:lpstr>
      <vt:lpstr>Wingdings</vt:lpstr>
      <vt:lpstr>ChronicleVTI</vt:lpstr>
      <vt:lpstr>PROYECTO TRANSVERSAL</vt:lpstr>
      <vt:lpstr>Presentación de PowerPoint</vt:lpstr>
      <vt:lpstr>CICLO DE CHAT</vt:lpstr>
      <vt:lpstr>pares = [ ] </vt:lpstr>
      <vt:lpstr>pares = [ ] </vt:lpstr>
      <vt:lpstr>pares = [ ] </vt:lpstr>
      <vt:lpstr>pares = [ ] </vt:lpstr>
      <vt:lpstr>Varias preguntas, varias respuesta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JUAN CARLOS VIZCAINO APONTE</dc:creator>
  <cp:lastModifiedBy>JUAN CARLOS VIZCAINO APONTE</cp:lastModifiedBy>
  <cp:revision>2</cp:revision>
  <dcterms:created xsi:type="dcterms:W3CDTF">2025-02-12T12:02:00Z</dcterms:created>
  <dcterms:modified xsi:type="dcterms:W3CDTF">2025-02-13T12:31:22Z</dcterms:modified>
</cp:coreProperties>
</file>