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62" r:id="rId4"/>
    <p:sldId id="263" r:id="rId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809" autoAdjust="0"/>
  </p:normalViewPr>
  <p:slideViewPr>
    <p:cSldViewPr snapToGrid="0">
      <p:cViewPr varScale="1">
        <p:scale>
          <a:sx n="74" d="100"/>
          <a:sy n="74" d="100"/>
        </p:scale>
        <p:origin x="101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4FD4CB-779C-4CDF-AC06-52C1F6569D1A}" type="datetimeFigureOut">
              <a:rPr lang="es-CO" smtClean="0"/>
              <a:t>1/09/2025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C822BA-7221-4D51-9E6B-30844B10773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6712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C822BA-7221-4D51-9E6B-30844B107739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06785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6510B9-91C1-0367-6565-07C22F69DB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78AB706-3C47-56D6-E488-859E65B1F1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7A27770-CA0C-2F2A-6F4A-6DEDFBCE8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1/09/2025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9A456B0-A0F1-46A9-9CC5-8D0AAF352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438CA37-CF44-6746-706E-041DB5DAB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7102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A0E99E-9F04-C7CB-4CF1-8AA4D3192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9BF68F3-F954-C5C8-0197-9F4B380A86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E893255-D040-C01B-45BB-92BA53246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1/09/2025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13FA197-93DA-1C4D-1F34-904102B0C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E9DF3F7-1777-D07C-7A78-656C3F6EC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7601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DABD12C-C6FA-FD25-0626-9ADB6F017F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58A6F81-EB79-F152-82C1-241C4FABE9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C5968AF-AAD8-3644-6B9B-371D25E6A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1/09/2025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A8ED9BE-556D-B9FA-01D7-661522C52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9366853-D46F-05F8-88F1-695D539A5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599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AF2BBB-2204-A063-3ABC-BF533122B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6360510-1897-A3B7-B794-8B90034A86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A18A4FE-1288-583F-9BB8-C88748289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1/09/2025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521DAA9-10D4-1858-0BD2-44917D5EC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A3DA468-F0FD-74B5-078E-26DF6B363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58449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CE8842-8172-27CE-5468-E94CC4024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251351A-B7AB-3BCE-3D03-76B627538B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CE20C52-6FD7-9961-DB26-3CD3F7E13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1/09/2025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F0FFAB-4F7A-BF71-8539-AB9F70B2D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BF0DB48-302E-FF51-598B-351D783B9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66572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A4A4C8-10E2-DEC4-F0F2-BFAE895D2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4730588-91F9-C497-FB9E-C92501B6FA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47B33DB-4031-635B-36AB-170BF812FF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4985607-4C6C-021B-4F6D-4700F8B55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1/09/2025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7420CBC-7CFF-A315-4F5D-8B7D615FB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0D14504-D9DD-DC22-39EB-F135525DD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0720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F35601-E11C-62FA-05B2-A01C58AF8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8F1AC1C-8A46-A066-53B6-423630F763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5FE6853-2593-36D7-35B1-BF8EB068EC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795C454-D747-EF0C-47A8-125A883350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138145-C42F-6B07-0379-F9AAF6846B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6648425-C93A-3536-1051-AD5C1782F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1/09/2025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7E2A796-C5C2-1534-EF87-B93C262AB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DE3F572-3AB6-B318-3C41-C9C1A5899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36059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1DB6BF-C0C8-B2F5-24DA-F1B05B951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ABFBC1E-BB3E-961C-3A08-E92EC2F8B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1/09/2025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09D2DC2-2E5E-8BC2-1F5B-F415D685F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20FB374-7B35-CAD1-DDDA-EBFC61E59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3006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E3E8FC2-0F31-4B1B-9EC8-4E6614B05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1/09/2025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31E0FFF-9DA4-F889-82BA-D66A4A133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093DB67-C071-5DFE-D5D3-5AE761969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118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BBEACD-7E13-727C-38A9-C5226D630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FA81388-B44D-CF5E-B99A-82BFE4D97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C700937-897F-B400-22EC-6F1D251819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9EEBBA0-4AFA-424B-5750-A95F851D8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1/09/2025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571B538-B250-239D-79B4-9CD345BAB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05255CB-9FC8-8B21-0073-3B5DBDFF6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2751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851941-AF26-4613-D356-F78B27BFA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A3AB3FE-D156-C556-813F-0120EE062C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ADF0A3E-4C9E-A23E-9235-AB4F8741B6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7C6E599-797E-6055-7B0D-3395BAC32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1/09/2025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0C76265-8A4C-256A-AFA5-83C0CE912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8D53E54-43AE-DE7B-EB1D-2CCA9780E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3854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8655FE4-F6A3-87F2-0F08-D9EAC99C7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EBDB3D6-99C2-9C9C-6610-7FE8F9875A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F9FE973-F6D5-47C5-0E8C-217C42AA1B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16024BA-170C-4DD4-9C7F-B040072358D7}" type="datetimeFigureOut">
              <a:rPr lang="es-CO" smtClean="0"/>
              <a:t>1/09/2025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D6E2ACE-B306-BF74-11E9-70B6D0AA89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37F1F98-1B55-34D8-1EC9-498F6D1AD1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6030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4014B4-CDCD-6EDD-3BF7-1AB5F39CA2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REALICE LOS MONTAJES EN TINKERCAD X 2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46BCACF-D9F7-56A9-0814-4F92FF7A98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/>
              <a:t>Ing. Juan Carlos Vizcaino Aponte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68908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ECD47B-4CF5-3DCE-6FE0-75AA40C74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1F3D411A-ACD7-3E5C-9BB9-27ADEEBB62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3042915"/>
              </p:ext>
            </p:extLst>
          </p:nvPr>
        </p:nvGraphicFramePr>
        <p:xfrm>
          <a:off x="0" y="752474"/>
          <a:ext cx="12192000" cy="610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4291584" imgH="3048138" progId="">
                  <p:embed/>
                </p:oleObj>
              </mc:Choice>
              <mc:Fallback>
                <p:oleObj r:id="rId3" imgW="4291584" imgH="3048138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752474"/>
                        <a:ext cx="12192000" cy="6105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EDEFC967-B34D-9634-3BE3-FF919A05C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52475"/>
          </a:xfrm>
        </p:spPr>
        <p:txBody>
          <a:bodyPr/>
          <a:lstStyle/>
          <a:p>
            <a:r>
              <a:rPr lang="es-ES" dirty="0"/>
              <a:t>2 INTERRUPTOR  PNP (BJT)</a:t>
            </a:r>
            <a:endParaRPr lang="es-CO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AD5192B-6545-AD65-9931-F64E4B304C28}"/>
              </a:ext>
            </a:extLst>
          </p:cNvPr>
          <p:cNvSpPr txBox="1"/>
          <p:nvPr/>
        </p:nvSpPr>
        <p:spPr>
          <a:xfrm>
            <a:off x="2331720" y="2174240"/>
            <a:ext cx="2326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FOTORESISTENCIA</a:t>
            </a:r>
            <a:endParaRPr lang="es-CO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CBDED7E5-EEA4-6EF9-47AB-6B20724639DA}"/>
              </a:ext>
            </a:extLst>
          </p:cNvPr>
          <p:cNvSpPr txBox="1"/>
          <p:nvPr/>
        </p:nvSpPr>
        <p:spPr>
          <a:xfrm>
            <a:off x="7660640" y="5129649"/>
            <a:ext cx="255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BOMBILLA </a:t>
            </a:r>
            <a:endParaRPr lang="es-CO" dirty="0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4A9A50E1-3F5B-090C-DE32-65F78C2D5EA3}"/>
              </a:ext>
            </a:extLst>
          </p:cNvPr>
          <p:cNvSpPr txBox="1"/>
          <p:nvPr/>
        </p:nvSpPr>
        <p:spPr>
          <a:xfrm>
            <a:off x="2336800" y="4753411"/>
            <a:ext cx="3119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POTENCIOMETRO 5K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E2F639B-D621-8FDE-8DE9-75785E4A1B48}"/>
              </a:ext>
            </a:extLst>
          </p:cNvPr>
          <p:cNvSpPr txBox="1"/>
          <p:nvPr/>
        </p:nvSpPr>
        <p:spPr>
          <a:xfrm>
            <a:off x="7172960" y="3063706"/>
            <a:ext cx="1757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EMISOR</a:t>
            </a:r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7AC86BF-ECF8-9929-C9F8-BCBD4ED527E7}"/>
              </a:ext>
            </a:extLst>
          </p:cNvPr>
          <p:cNvSpPr txBox="1"/>
          <p:nvPr/>
        </p:nvSpPr>
        <p:spPr>
          <a:xfrm>
            <a:off x="7345680" y="3875464"/>
            <a:ext cx="1412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COLECTOR</a:t>
            </a:r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C94520F-CCE5-3F54-5FF3-3A29980F6254}"/>
              </a:ext>
            </a:extLst>
          </p:cNvPr>
          <p:cNvSpPr txBox="1"/>
          <p:nvPr/>
        </p:nvSpPr>
        <p:spPr>
          <a:xfrm>
            <a:off x="6236389" y="3321466"/>
            <a:ext cx="1109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BASE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33829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33C6A9-FFBD-3359-6D2C-14AF0DF16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7F1C03-CF4D-C242-FBB5-45A3424DA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52475"/>
          </a:xfrm>
        </p:spPr>
        <p:txBody>
          <a:bodyPr/>
          <a:lstStyle/>
          <a:p>
            <a:r>
              <a:rPr lang="es-ES" dirty="0"/>
              <a:t>2 INTERRUPTOR  PNP (BJT)</a:t>
            </a:r>
            <a:endParaRPr lang="es-CO" dirty="0"/>
          </a:p>
        </p:txBody>
      </p:sp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8A3D3FC4-4CCF-2E27-7F81-3A0853F2C2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640156"/>
              </p:ext>
            </p:extLst>
          </p:nvPr>
        </p:nvGraphicFramePr>
        <p:xfrm>
          <a:off x="0" y="752476"/>
          <a:ext cx="12192000" cy="61055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4291584" imgH="3048138" progId="">
                  <p:embed/>
                </p:oleObj>
              </mc:Choice>
              <mc:Fallback>
                <p:oleObj r:id="rId2" imgW="4291584" imgH="3048138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752476"/>
                        <a:ext cx="12192000" cy="61055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4EA4ADB4-C685-589F-F279-E576E75D4D8E}"/>
              </a:ext>
            </a:extLst>
          </p:cNvPr>
          <p:cNvSpPr txBox="1"/>
          <p:nvPr/>
        </p:nvSpPr>
        <p:spPr>
          <a:xfrm>
            <a:off x="2331720" y="2174240"/>
            <a:ext cx="2326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FOTORESISTENCIA</a:t>
            </a:r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64413E7-8B2C-9F6A-863D-D9BF90F4BCAD}"/>
              </a:ext>
            </a:extLst>
          </p:cNvPr>
          <p:cNvSpPr txBox="1"/>
          <p:nvPr/>
        </p:nvSpPr>
        <p:spPr>
          <a:xfrm>
            <a:off x="2336800" y="4753411"/>
            <a:ext cx="3119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POTENCIOMETRO 5K</a:t>
            </a:r>
            <a:endParaRPr lang="es-CO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3D6904D-6FC5-D54A-319D-2A8A01A88C58}"/>
              </a:ext>
            </a:extLst>
          </p:cNvPr>
          <p:cNvSpPr txBox="1"/>
          <p:nvPr/>
        </p:nvSpPr>
        <p:spPr>
          <a:xfrm>
            <a:off x="7660640" y="5129649"/>
            <a:ext cx="255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BOMBILLA 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3B4294B-E1A3-A4EB-CA95-5855D75B6169}"/>
              </a:ext>
            </a:extLst>
          </p:cNvPr>
          <p:cNvSpPr txBox="1"/>
          <p:nvPr/>
        </p:nvSpPr>
        <p:spPr>
          <a:xfrm>
            <a:off x="7172960" y="3063706"/>
            <a:ext cx="1757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EMISOR</a:t>
            </a:r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7FEBE7C-44E4-5E6C-63A6-354161424122}"/>
              </a:ext>
            </a:extLst>
          </p:cNvPr>
          <p:cNvSpPr txBox="1"/>
          <p:nvPr/>
        </p:nvSpPr>
        <p:spPr>
          <a:xfrm>
            <a:off x="7345680" y="3875464"/>
            <a:ext cx="1412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COLECTOR</a:t>
            </a:r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9D1D333-8C77-FD66-5611-E8DE60407612}"/>
              </a:ext>
            </a:extLst>
          </p:cNvPr>
          <p:cNvSpPr txBox="1"/>
          <p:nvPr/>
        </p:nvSpPr>
        <p:spPr>
          <a:xfrm>
            <a:off x="6236389" y="3321466"/>
            <a:ext cx="1109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BASE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37883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C3EA36-FF2C-5735-837A-CEBFFB41F3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BD9721-E833-6963-D403-22443E6CE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52475"/>
          </a:xfrm>
        </p:spPr>
        <p:txBody>
          <a:bodyPr/>
          <a:lstStyle/>
          <a:p>
            <a:r>
              <a:rPr lang="es-ES" dirty="0"/>
              <a:t>3  Inversor de giro transistores</a:t>
            </a:r>
            <a:endParaRPr lang="es-CO" dirty="0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D6918E1E-5475-52F2-1ADA-AF13805FD6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52476"/>
            <a:ext cx="12192000" cy="6188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544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45</Words>
  <Application>Microsoft Office PowerPoint</Application>
  <PresentationFormat>Panorámica</PresentationFormat>
  <Paragraphs>18</Paragraphs>
  <Slides>4</Slides>
  <Notes>1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0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Tema de Office</vt:lpstr>
      <vt:lpstr>REALICE LOS MONTAJES EN TINKERCAD X 2</vt:lpstr>
      <vt:lpstr>2 INTERRUPTOR  PNP (BJT)</vt:lpstr>
      <vt:lpstr>2 INTERRUPTOR  PNP (BJT)</vt:lpstr>
      <vt:lpstr>3  Inversor de giro transistores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4</cp:revision>
  <dcterms:created xsi:type="dcterms:W3CDTF">2025-08-21T15:26:17Z</dcterms:created>
  <dcterms:modified xsi:type="dcterms:W3CDTF">2025-09-01T17:06:12Z</dcterms:modified>
</cp:coreProperties>
</file>