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64" r:id="rId2"/>
    <p:sldId id="265" r:id="rId3"/>
    <p:sldId id="262" r:id="rId4"/>
    <p:sldId id="263" r:id="rId5"/>
    <p:sldId id="261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7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DE6C8-AB1D-4204-BC9C-3366B0BF04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088" y="889820"/>
            <a:ext cx="9989574" cy="3598606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7B9009-EE50-4EE5-B6EB-CD6EC83D3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088" y="4488426"/>
            <a:ext cx="6991776" cy="130277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8667E-058A-436F-B8EA-5B3A99D43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1EADE-8E88-4C7C-8AC5-FB148DE4940E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80305-1AD7-482D-BFFD-6CDB83AB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762A1-52E9-402D-B65E-DF193E44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93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59C1-C098-4BF4-A55D-782F4E606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343C7E-1E8B-4D38-9B81-1AA2A8978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70B00-53AE-4D3F-91BE-A8D789ED9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8B9C-477D-492A-96AD-1FC2CC997A73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47FC7-8124-4F70-A849-B6BCC5189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CEBE4-50DC-47DB-B699-CCC02433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655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418279-D3B8-4C6A-AB74-9DE377771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42322" y="997974"/>
            <a:ext cx="2349043" cy="49849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F733C-9309-4197-BACA-207CDC893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8927" y="997973"/>
            <a:ext cx="8473395" cy="49849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CD4D0-5BE6-412D-B08B-5DFFD5935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3AED5-E26D-4E29-B1B3-7847B6779594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021651-B786-4A39-A10F-F5231D0A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04D2D-9379-40DE-9F45-3004BE54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791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87CA6-BFD9-4CB1-8892-F6B062E82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DA8C3-9C0C-4E52-9A62-E4DB159E6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3EC35-E02F-41FF-9232-F90692A90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6794-849E-4626-908B-D15793550EFB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13D38-5DF1-443B-8A12-71E834FDC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E644A-4A37-4757-9809-5B035E28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050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6578B-CD85-4BF1-A729-E8E8079B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383" y="1709738"/>
            <a:ext cx="1063206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448C1-C13F-4826-8347-EEB00A664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3" y="4589463"/>
            <a:ext cx="1063206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6546A-957F-4C4D-9744-1177AD25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B64E7-5594-42A3-ADBF-E95A7ACEAD64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B149C-CC63-4E3A-A83D-EF637EB5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4775-7982-41EC-B584-D51224D38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36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E4BD8-507D-48E4-A624-F16A741C3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A07E4-3A39-457C-A059-7DFB6039D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4088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141E17-47CE-4A78-B0FA-0E9786DA6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02C13-D3ED-4044-9716-F29D79A18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62B0B-D248-4FFB-8695-AD7FA4B1284A}" type="datetime1">
              <a:rPr lang="en-US" smtClean="0"/>
              <a:t>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F334AD-FB29-4355-B5CF-85E61B4F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5AA154-790C-4774-9C21-8C543E733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121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7DD35-7673-4F88-86B0-634883B5E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7" y="929147"/>
            <a:ext cx="10689336" cy="7984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C820D7-3E0B-47C6-A583-C4C839C5A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4088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839A7B-97D5-400F-B802-A0FF28FE9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4088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E0ECA2-DBF1-4681-9DFA-93AFD1B371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1344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0EBBBB-517F-4ED7-9E51-CF0F7590B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1344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11B5C7-1E37-478F-B4B0-C7202FFE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8EFB-9159-4510-B73F-4F0409ADE937}" type="datetime1">
              <a:rPr lang="en-US" smtClean="0"/>
              <a:t>2/17/2025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53F7EF-507C-4CB3-86C5-8B34FFFC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3DEA6-E4EB-4C2A-8B4F-55EC965B6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652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32964-A933-4B98-A141-A4B316DAF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684C9D-23DA-42B0-9DD3-7592F72E8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9412-2452-4BED-A324-9D8C115361AD}" type="datetime1">
              <a:rPr lang="en-US" smtClean="0"/>
              <a:t>2/17/2025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F8F05-876F-49D8-AE30-5BB2A91E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3D20DA-9260-4577-BB51-789570A2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518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C1F24-E0A1-45A7-8EF5-92CD97993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18F62-D251-40E8-A23C-F4CFE9FEAB41}" type="datetime1">
              <a:rPr lang="en-US" smtClean="0"/>
              <a:t>2/17/2025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021C19-210E-46B0-9036-5D8AECC92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80FEF-487E-44DF-8615-DF2210419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0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568EE-74C8-43A6-90BC-2DDD965CF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9848"/>
            <a:ext cx="4093599" cy="131673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C35AC-CAE3-48CF-A3E4-A075C9FD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69848"/>
            <a:ext cx="6172200" cy="47912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D03EA-5FAD-4609-A2B8-624E42684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1176"/>
            <a:ext cx="4093599" cy="331927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8D2EA-2191-4216-B64D-067BDFE1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76144-149E-4874-93A5-554A0357CF82}" type="datetime1">
              <a:rPr lang="en-US" smtClean="0"/>
              <a:t>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042128-DAB4-481C-BEE6-3523E8E88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50E382-C500-4A4C-A7C6-43860383A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501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FE98B-EACF-4251-A8AF-0D9EDD17C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6800"/>
            <a:ext cx="4103431" cy="131752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5F473-761A-4002-AF70-9FF878D013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6172200" cy="4794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C2E6A-F834-4540-BB00-E13CB45DC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2700"/>
            <a:ext cx="4103431" cy="33162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38EAB-AD63-415C-B263-BA1D8FBE3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65D8-0540-4835-AE5C-25D29DBA01BE}" type="datetime1">
              <a:rPr lang="en-US" smtClean="0"/>
              <a:t>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E5541-B6DE-45E8-BCFE-0DFC4F574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78D45-289B-46AF-8CB9-E6150BEA1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869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A362AC-B59F-4AC7-B279-57DDD5336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042DB-75BD-4EC1-B6D9-8A72EF940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0635" y="2221992"/>
            <a:ext cx="10691265" cy="3739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D1378-7C96-4079-B44C-3D86B4657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69448" y="6356350"/>
            <a:ext cx="25495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fld id="{E31BA835-12AC-4E8F-955A-EA3F4DE2791F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B6B78-577F-43F5-BAEE-BF72484C98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4088" y="6356350"/>
            <a:ext cx="45397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C75B8-AF8F-4D8A-9B3D-D1951A64B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9012" y="6356350"/>
            <a:ext cx="672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/>
                </a:solidFill>
              </a:defRPr>
            </a:lvl1pPr>
          </a:lstStyle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64F9B95-9045-48D2-B9F3-2927E98F54AA}"/>
              </a:ext>
            </a:extLst>
          </p:cNvPr>
          <p:cNvCxnSpPr>
            <a:cxnSpLocks/>
          </p:cNvCxnSpPr>
          <p:nvPr/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5AA86F-6A4D-4BCB-A045-D992CDC2959B}"/>
              </a:ext>
            </a:extLst>
          </p:cNvPr>
          <p:cNvCxnSpPr>
            <a:cxnSpLocks/>
          </p:cNvCxnSpPr>
          <p:nvPr/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5302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cap="all" spc="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Xx_Lxg4hCjc?feature=oembed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Apg_aEwvzGM?feature=oembed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1NRFL6YYtzg?feature=oembed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ZMVh1-L6f2w?start=793&amp;feature=oembe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F7EF3B-85B1-4AF6-7244-55E720F423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33E93247-6229-44AB-A550-739E971E6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43DF984A-C233-AFAC-B464-027CFC71A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9770" y="5852162"/>
            <a:ext cx="5965190" cy="74685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CENTRAL HIDRAULICA</a:t>
            </a:r>
          </a:p>
        </p:txBody>
      </p:sp>
      <p:pic>
        <p:nvPicPr>
          <p:cNvPr id="6" name="Elementos multimedia en línea 5" title="¿Cómo funciona la energía hidráulica? - Sostenibilidad | ACCIONA">
            <a:hlinkClick r:id="" action="ppaction://media"/>
            <a:extLst>
              <a:ext uri="{FF2B5EF4-FFF2-40B4-BE49-F238E27FC236}">
                <a16:creationId xmlns:a16="http://schemas.microsoft.com/office/drawing/2014/main" id="{3D03CA1C-9870-7DBE-66DD-6EB4313CD308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969770" y="940234"/>
            <a:ext cx="8252460" cy="4662639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E2E603F-4A95-4FE8-BB06-211DFD75D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69770" y="5719083"/>
            <a:ext cx="82296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435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F9C06D-2BA2-46A8-3767-ADEBF464A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33E93247-6229-44AB-A550-739E971E6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CCA0C923-3BBA-7C9F-8CC8-50A1FE7A8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9770" y="5852162"/>
            <a:ext cx="5965190" cy="74685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CENTRAL TERMICA</a:t>
            </a:r>
          </a:p>
        </p:txBody>
      </p:sp>
      <p:pic>
        <p:nvPicPr>
          <p:cNvPr id="4" name="Elementos multimedia en línea 3" title="Funcionamiento de una central térmica">
            <a:hlinkClick r:id="" action="ppaction://media"/>
            <a:extLst>
              <a:ext uri="{FF2B5EF4-FFF2-40B4-BE49-F238E27FC236}">
                <a16:creationId xmlns:a16="http://schemas.microsoft.com/office/drawing/2014/main" id="{1B6FC0C5-1EAC-AD6F-986E-D3319C2DED10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969770" y="940234"/>
            <a:ext cx="8252460" cy="4662639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E2E603F-4A95-4FE8-BB06-211DFD75D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69770" y="5719083"/>
            <a:ext cx="82296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609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47EAF88-AC65-5372-9554-D22D2A522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147" y="746543"/>
            <a:ext cx="10811705" cy="536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871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DB584F-6C00-91AC-58D9-DF8B73060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33E93247-6229-44AB-A550-739E971E6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BCB7262-9A6F-AA8B-DA05-49E5D6DD4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9770" y="5852162"/>
            <a:ext cx="5965190" cy="746854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200" b="1"/>
              <a:t>Componentes basicos de electronica</a:t>
            </a:r>
          </a:p>
        </p:txBody>
      </p:sp>
      <p:pic>
        <p:nvPicPr>
          <p:cNvPr id="6" name="Elementos multimedia en línea 5" title="COMPONENTES ELECTRÓNICOS - Resumen / Idea intuitiva">
            <a:hlinkClick r:id="" action="ppaction://media"/>
            <a:extLst>
              <a:ext uri="{FF2B5EF4-FFF2-40B4-BE49-F238E27FC236}">
                <a16:creationId xmlns:a16="http://schemas.microsoft.com/office/drawing/2014/main" id="{99A36373-A6B0-6B5B-316F-BEDDCE463410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969770" y="940234"/>
            <a:ext cx="8252460" cy="4662639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E2E603F-4A95-4FE8-BB06-211DFD75D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69770" y="5719083"/>
            <a:ext cx="82296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543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19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1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0" name="Rectangle 23">
            <a:extLst>
              <a:ext uri="{FF2B5EF4-FFF2-40B4-BE49-F238E27FC236}">
                <a16:creationId xmlns:a16="http://schemas.microsoft.com/office/drawing/2014/main" id="{33E93247-6229-44AB-A550-739E971E6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C99A882-BE70-9B4D-A292-6F71A6FF2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9770" y="5852162"/>
            <a:ext cx="5965190" cy="746854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200" b="1"/>
              <a:t>Componentes basicos de electronica</a:t>
            </a:r>
          </a:p>
        </p:txBody>
      </p:sp>
      <p:pic>
        <p:nvPicPr>
          <p:cNvPr id="4" name="Elementos multimedia en línea 3" title="COMPONENTES ELECTRÓNICOS BÁSICOS">
            <a:hlinkClick r:id="" action="ppaction://media"/>
            <a:extLst>
              <a:ext uri="{FF2B5EF4-FFF2-40B4-BE49-F238E27FC236}">
                <a16:creationId xmlns:a16="http://schemas.microsoft.com/office/drawing/2014/main" id="{F2B4F0B2-7F0B-9354-2A31-F9CED236B373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969770" y="940234"/>
            <a:ext cx="8252460" cy="4662639"/>
          </a:xfrm>
          <a:prstGeom prst="rect">
            <a:avLst/>
          </a:prstGeom>
        </p:spPr>
      </p:pic>
      <p:cxnSp>
        <p:nvCxnSpPr>
          <p:cNvPr id="31" name="Straight Connector 25">
            <a:extLst>
              <a:ext uri="{FF2B5EF4-FFF2-40B4-BE49-F238E27FC236}">
                <a16:creationId xmlns:a16="http://schemas.microsoft.com/office/drawing/2014/main" id="{EE2E603F-4A95-4FE8-BB06-211DFD75D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69770" y="5719083"/>
            <a:ext cx="82296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947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hronicleVTI">
  <a:themeElements>
    <a:clrScheme name="Office">
      <a:dk1>
        <a:srgbClr val="000000"/>
      </a:dk1>
      <a:lt1>
        <a:srgbClr val="FFFFFF"/>
      </a:lt1>
      <a:dk2>
        <a:srgbClr val="1D242E"/>
      </a:dk2>
      <a:lt2>
        <a:srgbClr val="F2F1F1"/>
      </a:lt2>
      <a:accent1>
        <a:srgbClr val="4472C4"/>
      </a:accent1>
      <a:accent2>
        <a:srgbClr val="ED7D31"/>
      </a:accent2>
      <a:accent3>
        <a:srgbClr val="A3A3A3"/>
      </a:accent3>
      <a:accent4>
        <a:srgbClr val="CF9B00"/>
      </a:accent4>
      <a:accent5>
        <a:srgbClr val="5B9BD5"/>
      </a:accent5>
      <a:accent6>
        <a:srgbClr val="70AD47"/>
      </a:accent6>
      <a:hlink>
        <a:srgbClr val="D26012"/>
      </a:hlink>
      <a:folHlink>
        <a:srgbClr val="9A5879"/>
      </a:folHlink>
    </a:clrScheme>
    <a:fontScheme name="Univers Calisto">
      <a:majorFont>
        <a:latin typeface="Univers Condensed"/>
        <a:ea typeface=""/>
        <a:cs typeface=""/>
      </a:majorFont>
      <a:minorFont>
        <a:latin typeface="Calisto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hronicleVTI" id="{508E4D90-5116-4BF0-876B-3F422DD1F65F}" vid="{AA21DC3D-92A8-43A4-8358-ED428371CD5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12</Words>
  <Application>Microsoft Office PowerPoint</Application>
  <PresentationFormat>Panorámica</PresentationFormat>
  <Paragraphs>4</Paragraphs>
  <Slides>5</Slides>
  <Notes>0</Notes>
  <HiddenSlides>0</HiddenSlides>
  <MMClips>4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Calisto MT</vt:lpstr>
      <vt:lpstr>Univers Condensed</vt:lpstr>
      <vt:lpstr>ChronicleVTI</vt:lpstr>
      <vt:lpstr>CENTRAL HIDRAULICA</vt:lpstr>
      <vt:lpstr>CENTRAL TERMICA</vt:lpstr>
      <vt:lpstr>Presentación de PowerPoint</vt:lpstr>
      <vt:lpstr>Componentes basicos de electronica</vt:lpstr>
      <vt:lpstr>Componentes basicos de electronica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7</cp:revision>
  <dcterms:created xsi:type="dcterms:W3CDTF">2025-02-12T12:02:00Z</dcterms:created>
  <dcterms:modified xsi:type="dcterms:W3CDTF">2025-02-17T16:38:05Z</dcterms:modified>
</cp:coreProperties>
</file>