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4-23T11:54:24.920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22FB1-AFE3-12B8-89DE-CC78B58E6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A0530C-C3FB-8E99-6296-E19B580D9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63A422-4847-D1FC-D6D5-1C376CC7C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FC972E-B6E0-7A90-2765-908A61EC5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1F0B46-5179-7B9E-C5CA-642F0F52F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353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1E045-81BC-804E-AB58-701F1431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2B70B3-B53E-A5F2-3CBB-D52E9EE12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0D770D-9E5F-0D23-B794-A2F575ED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E3A1F-6FFB-8633-8FB0-6220796AE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64BB6E-D888-0E13-1093-B4A9E14C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59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30F876-8759-2615-555D-7D8734688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48B757-C4BD-19F6-A880-BFF9F9CF9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ADB358-3504-1C06-BE53-7DB987698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FB1EAA-6457-FDEB-CB8E-22E35AC0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0699A0-CD6F-2FE1-C0BC-497FF45E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8283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E17B7-A4DC-837B-2BA1-BD8C6E4E5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9D2AA0-F422-8A66-52F4-06B412AB6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1528F3-8C23-0C17-C7CA-96295139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540303-6E88-AEDD-57A2-2FEC56605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C23426-FBC0-C2FA-40BF-531B3505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941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F5C423-D479-B90E-536A-D05A1135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3FCBDB-72B1-F288-1833-1DDA11564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B19EE-1D77-0984-00DB-38ACA666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42FB6A-7FCE-1119-1653-C55CCEFF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65B47C-FC2D-8B33-92DB-0330C6D7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856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9B47A7-6470-88C5-078B-1B365E632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B8496-EF02-F85D-136A-DB311F836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C62540-01CB-51F4-A317-6CA110D3B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F66136-5011-B87D-8115-43C082459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CB143D-B1DA-B743-FEA5-C6D1092F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E26B4A-B058-F38B-DF43-7CB25F97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632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2C5F3-6140-D468-5231-10783DE4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D8DEB8-A2BC-264A-FA13-8FE7D111F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C07689-6566-820E-BE34-57A0EA08A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209A8B-6B13-FDE8-05A7-1080999BB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97BA615-B7B6-5D4D-2B26-BE5948C70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BE70E7-0851-2F6A-84F2-034D29866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ED8C31-1A57-7EF4-70BF-324A619FB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48E1F1-2B42-FAA3-5827-0E6AC119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72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4E8B0-001C-A63A-7509-C0520D633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15965CC-9977-B338-6121-3E1FC478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3590ED2-7C7B-A7BE-983D-6B7AB4BA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4EBB868-2EC0-7778-709F-743FA41F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22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AD1AD6-CF8B-428E-7846-28CFACE4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E5AA06-8D82-6E5E-DA43-0BBCFA67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4DDFBA-36A1-54C2-FC99-A8F541A3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13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5EA8E-63BD-718C-380C-D01F52EC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9179AD-7B20-F162-E2A8-43D2D0FEC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0BCA82-12E0-AFCB-F6F7-4E85F912C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B23EB9-F2A9-C065-47DD-137E887CE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517C47-2306-7A09-0F77-94EF2AD83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0F863-0C17-A27E-9A1C-CE1DB434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685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D0F4A2-F88F-DF97-4B38-49E73455B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BFC68C5-020C-0C59-BA29-47CA95881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AFBA8B-DFD9-9F3B-67D8-3AC3C64E3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30195-4888-E1BE-FEF7-B31F5FCF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1A551F-E008-FC80-4997-4FF88F8E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560E79-5FEC-562C-EB90-0E6B5C8CF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24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540889D-4E79-E6DB-2965-BD5E0E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3B29F7-FED7-19A6-2C11-D439B757B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CB2226-35A2-3556-1CBF-A0C9D51B1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02DCF3-EAA1-40A4-BB7F-372CDFE830F8}" type="datetimeFigureOut">
              <a:rPr lang="es-CO" smtClean="0"/>
              <a:t>5/05/2025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365BB7-E11C-8620-9D20-D83F160AF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E854E6-C8DC-24F8-8BBC-C5326F28D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02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40C89A-C5D7-44D9-49B2-D1472B9738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INTERRUPTORES ELECTRONICOS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C2DE969-08E5-8CF0-0EBA-B0192CE19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387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EC30FF9-FD14-A988-1BA5-2A5C8D07A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10" y="3761106"/>
            <a:ext cx="3476625" cy="1990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336EC8A-ED75-3A51-FC49-3F4F779D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TRANSISTOR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25C275-DCDC-CADB-EC74-2A6AE24BF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69720"/>
          </a:xfrm>
        </p:spPr>
        <p:txBody>
          <a:bodyPr/>
          <a:lstStyle/>
          <a:p>
            <a:pPr marL="0" indent="0">
              <a:buNone/>
            </a:pPr>
            <a:r>
              <a:rPr lang="es-ES" b="0" i="0" dirty="0">
                <a:solidFill>
                  <a:srgbClr val="001D35"/>
                </a:solidFill>
                <a:effectLst/>
                <a:latin typeface="Google Sans"/>
              </a:rPr>
              <a:t>Un transistor puede funcionar como un interruptor al controlar el flujo de corriente entre sus terminales de colector y emisor. Al variar la señal de control en la base, se puede hacer que el transistor se mantenga en corte (apagado) o en saturación (encendido), permitiendo o bloqueando el flujo de corriente. 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9E7A2B1-0FCF-BAE4-4B93-4C66B2E899E3}"/>
              </a:ext>
            </a:extLst>
          </p:cNvPr>
          <p:cNvSpPr txBox="1"/>
          <p:nvPr/>
        </p:nvSpPr>
        <p:spPr>
          <a:xfrm>
            <a:off x="5345180" y="3936510"/>
            <a:ext cx="53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Por medio de corrientes pequeñas en la base (B) puede abrir o cerra el paso entre colector y emisor. (C – E)</a:t>
            </a:r>
            <a:endParaRPr lang="es-CO" sz="24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14E22452-EDFD-53A3-8079-FC6F677D3552}"/>
                  </a:ext>
                </a:extLst>
              </p14:cNvPr>
              <p14:cNvContentPartPr/>
              <p14:nvPr/>
            </p14:nvContentPartPr>
            <p14:xfrm>
              <a:off x="1818044" y="5252928"/>
              <a:ext cx="360" cy="36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14E22452-EDFD-53A3-8079-FC6F677D35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64044" y="5145288"/>
                <a:ext cx="108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Imagen 10">
            <a:extLst>
              <a:ext uri="{FF2B5EF4-FFF2-40B4-BE49-F238E27FC236}">
                <a16:creationId xmlns:a16="http://schemas.microsoft.com/office/drawing/2014/main" id="{2924D9A1-65FF-19CE-EC5D-388D8417F0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4932" y="5136839"/>
            <a:ext cx="743481" cy="27232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09F5347-5459-5D50-80A4-74F55BEF3A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204" y="5313404"/>
            <a:ext cx="743481" cy="12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53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levo 5V 6 Pines HK-4100">
            <a:extLst>
              <a:ext uri="{FF2B5EF4-FFF2-40B4-BE49-F238E27FC236}">
                <a16:creationId xmlns:a16="http://schemas.microsoft.com/office/drawing/2014/main" id="{40850DE4-45BE-0FE9-12AB-9C2B061E4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714" y="3838470"/>
            <a:ext cx="3235308" cy="282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80332EB-CA2C-61AF-F48A-007F94946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RELEVO ELECTRICO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FB7B43-C848-2D74-02EC-71AABF289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5337"/>
            <a:ext cx="10515600" cy="2402732"/>
          </a:xfrm>
        </p:spPr>
        <p:txBody>
          <a:bodyPr/>
          <a:lstStyle/>
          <a:p>
            <a:pPr marL="0" indent="0">
              <a:buNone/>
            </a:pPr>
            <a:r>
              <a:rPr lang="es-ES" dirty="0"/>
              <a:t>Un </a:t>
            </a:r>
            <a:r>
              <a:rPr lang="es-ES" b="1" dirty="0"/>
              <a:t>relevo electrónico</a:t>
            </a:r>
            <a:r>
              <a:rPr lang="es-ES" dirty="0"/>
              <a:t>, también conocido como relé o relevador, es un dispositivo electromagnético que funciona como un interruptor controlado eléctricamente. Su propósito principal es abrir o cerrar circuitos eléctricos mediante un electroimán, lo que permite controlar circuitos de alta potencia con señales de baja potencia.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1026" name="Picture 2" descr="Relevo 5V 5 Pines SRD-05VDC-SL-C">
            <a:extLst>
              <a:ext uri="{FF2B5EF4-FFF2-40B4-BE49-F238E27FC236}">
                <a16:creationId xmlns:a16="http://schemas.microsoft.com/office/drawing/2014/main" id="{68AF4792-B117-7E0D-3388-49E3D1B6F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502" y="3998069"/>
            <a:ext cx="2143125" cy="227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INI RELEVO 24VDC 11 PINES PLANOS UL-50915">
            <a:extLst>
              <a:ext uri="{FF2B5EF4-FFF2-40B4-BE49-F238E27FC236}">
                <a16:creationId xmlns:a16="http://schemas.microsoft.com/office/drawing/2014/main" id="{A2756112-409B-F6D4-52AF-2F21EF655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932" y="413300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122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30D071-7037-16C8-8582-5E59A176E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Partes del relevo </a:t>
            </a:r>
            <a:r>
              <a:rPr lang="es-ES" b="1" dirty="0" err="1"/>
              <a:t>electrico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DFAF40-81BC-EA6D-B064-164FFEB7F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Bobina</a:t>
            </a:r>
            <a:r>
              <a:rPr lang="es-ES" dirty="0"/>
              <a:t>: Genera un campo magnético al recibir corriente eléctrica.</a:t>
            </a:r>
          </a:p>
          <a:p>
            <a:pPr marL="0" indent="0">
              <a:buNone/>
            </a:pPr>
            <a:r>
              <a:rPr lang="es-ES" b="1" dirty="0"/>
              <a:t>Armadura</a:t>
            </a:r>
            <a:r>
              <a:rPr lang="es-ES" dirty="0"/>
              <a:t>: Parte móvil que cambia el estado de los contactos.</a:t>
            </a:r>
          </a:p>
          <a:p>
            <a:pPr marL="0" indent="0">
              <a:buNone/>
            </a:pPr>
            <a:r>
              <a:rPr lang="es-ES" b="1" dirty="0"/>
              <a:t>Contactos</a:t>
            </a:r>
            <a:r>
              <a:rPr lang="es-ES" dirty="0"/>
              <a:t>: Pueden ser normalmente abiertos (NO) o cerrados (NC).</a:t>
            </a:r>
          </a:p>
          <a:p>
            <a:endParaRPr lang="es-CO" dirty="0"/>
          </a:p>
        </p:txBody>
      </p:sp>
      <p:pic>
        <p:nvPicPr>
          <p:cNvPr id="2050" name="Picture 2" descr="Símbolos de Componentes Electrónicos: Función y Significado">
            <a:extLst>
              <a:ext uri="{FF2B5EF4-FFF2-40B4-BE49-F238E27FC236}">
                <a16:creationId xmlns:a16="http://schemas.microsoft.com/office/drawing/2014/main" id="{024036D3-5F7F-90E8-B5A6-4A160FD94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60" y="3793787"/>
            <a:ext cx="4729391" cy="192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383D347-8F3E-9B43-9705-0121CBBAD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705" y="3429000"/>
            <a:ext cx="527538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99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AC8D94-36A7-54B7-380B-CE47FE49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RELEVO ELECTRICO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625CF3-5988-159A-0628-2DCDAC0DB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5686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A33DB6-709D-16B9-DEF8-39BEE44D4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DIODO SCR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67C58-7F22-F7BF-27F0-8465D355C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6907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802CE7-6265-6CD3-00A7-02DFFE006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TRIAC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DC6C67-72DA-95A0-88C1-AE8CFD540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586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B9AAA4-0312-E6B9-C7B1-85D14850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OPTOCOPLADOR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78A85A-2FAE-456A-346B-026821805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47504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193</Words>
  <Application>Microsoft Office PowerPoint</Application>
  <PresentationFormat>Panorámica</PresentationFormat>
  <Paragraphs>15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Google Sans</vt:lpstr>
      <vt:lpstr>Tema de Office</vt:lpstr>
      <vt:lpstr>INTERRUPTORES ELECTRONICOS</vt:lpstr>
      <vt:lpstr>TRANSISTOR</vt:lpstr>
      <vt:lpstr>RELEVO ELECTRICO</vt:lpstr>
      <vt:lpstr>Partes del relevo electrico</vt:lpstr>
      <vt:lpstr>RELEVO ELECTRICO</vt:lpstr>
      <vt:lpstr>DIODO SCR</vt:lpstr>
      <vt:lpstr>TRIAC</vt:lpstr>
      <vt:lpstr>OPTOCOPLADOR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2025-04-03T12:04:15Z</dcterms:created>
  <dcterms:modified xsi:type="dcterms:W3CDTF">2025-05-05T16:15:48Z</dcterms:modified>
</cp:coreProperties>
</file>