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3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22FB1-AFE3-12B8-89DE-CC78B58E6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A0530C-C3FB-8E99-6296-E19B580D9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63A422-4847-D1FC-D6D5-1C376CC7C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FC972E-B6E0-7A90-2765-908A61EC5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1F0B46-5179-7B9E-C5CA-642F0F52F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353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1E045-81BC-804E-AB58-701F1431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2B70B3-B53E-A5F2-3CBB-D52E9EE12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0D770D-9E5F-0D23-B794-A2F575ED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E3A1F-6FFB-8633-8FB0-6220796AE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64BB6E-D888-0E13-1093-B4A9E14C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59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30F876-8759-2615-555D-7D8734688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48B757-C4BD-19F6-A880-BFF9F9CF9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ADB358-3504-1C06-BE53-7DB987698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FB1EAA-6457-FDEB-CB8E-22E35AC0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0699A0-CD6F-2FE1-C0BC-497FF45E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8283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E17B7-A4DC-837B-2BA1-BD8C6E4E5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9D2AA0-F422-8A66-52F4-06B412AB6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1528F3-8C23-0C17-C7CA-96295139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540303-6E88-AEDD-57A2-2FEC56605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C23426-FBC0-C2FA-40BF-531B3505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941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F5C423-D479-B90E-536A-D05A1135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3FCBDB-72B1-F288-1833-1DDA11564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B19EE-1D77-0984-00DB-38ACA666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42FB6A-7FCE-1119-1653-C55CCEFF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65B47C-FC2D-8B33-92DB-0330C6D7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856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9B47A7-6470-88C5-078B-1B365E632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B8496-EF02-F85D-136A-DB311F836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C62540-01CB-51F4-A317-6CA110D3B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F66136-5011-B87D-8115-43C082459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CB143D-B1DA-B743-FEA5-C6D1092F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E26B4A-B058-F38B-DF43-7CB25F97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632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2C5F3-6140-D468-5231-10783DE4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D8DEB8-A2BC-264A-FA13-8FE7D111F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C07689-6566-820E-BE34-57A0EA08A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209A8B-6B13-FDE8-05A7-1080999BB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97BA615-B7B6-5D4D-2B26-BE5948C70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BE70E7-0851-2F6A-84F2-034D29866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ED8C31-1A57-7EF4-70BF-324A619FB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48E1F1-2B42-FAA3-5827-0E6AC119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72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4E8B0-001C-A63A-7509-C0520D633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15965CC-9977-B338-6121-3E1FC478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3590ED2-7C7B-A7BE-983D-6B7AB4BA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4EBB868-2EC0-7778-709F-743FA41F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22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AD1AD6-CF8B-428E-7846-28CFACE4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E5AA06-8D82-6E5E-DA43-0BBCFA67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4DDFBA-36A1-54C2-FC99-A8F541A3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13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5EA8E-63BD-718C-380C-D01F52EC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9179AD-7B20-F162-E2A8-43D2D0FEC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0BCA82-12E0-AFCB-F6F7-4E85F912C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B23EB9-F2A9-C065-47DD-137E887CE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517C47-2306-7A09-0F77-94EF2AD83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0F863-0C17-A27E-9A1C-CE1DB434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685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D0F4A2-F88F-DF97-4B38-49E73455B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BFC68C5-020C-0C59-BA29-47CA95881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AFBA8B-DFD9-9F3B-67D8-3AC3C64E3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30195-4888-E1BE-FEF7-B31F5FCF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1A551F-E008-FC80-4997-4FF88F8E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8560E79-5FEC-562C-EB90-0E6B5C8CF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24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540889D-4E79-E6DB-2965-BD5E0E0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3B29F7-FED7-19A6-2C11-D439B757B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CB2226-35A2-3556-1CBF-A0C9D51B1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02DCF3-EAA1-40A4-BB7F-372CDFE830F8}" type="datetimeFigureOut">
              <a:rPr lang="es-CO" smtClean="0"/>
              <a:t>29/05/2025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365BB7-E11C-8620-9D20-D83F160AF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E854E6-C8DC-24F8-8BBC-C5326F28D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A870A1-F743-4705-8912-78BE6B1418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02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CC696B-4059-C3BB-70F1-617B3DB44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4918"/>
          </a:xfrm>
        </p:spPr>
        <p:txBody>
          <a:bodyPr>
            <a:normAutofit/>
          </a:bodyPr>
          <a:lstStyle/>
          <a:p>
            <a:pPr algn="ctr"/>
            <a:r>
              <a:rPr lang="es-ES" b="1" dirty="0"/>
              <a:t>LISTADO DE MATERIALES &gt;26M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EF042A-C90B-39CB-313B-13861443F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0043"/>
            <a:ext cx="10515600" cy="5651770"/>
          </a:xfrm>
        </p:spPr>
        <p:txBody>
          <a:bodyPr>
            <a:normAutofit fontScale="92500" lnSpcReduction="20000"/>
          </a:bodyPr>
          <a:lstStyle/>
          <a:p>
            <a:r>
              <a:rPr lang="es-ES" dirty="0"/>
              <a:t>MOTOR DC</a:t>
            </a:r>
          </a:p>
          <a:p>
            <a:r>
              <a:rPr lang="es-ES" dirty="0"/>
              <a:t>BAQUELA UNIVERSAL</a:t>
            </a:r>
          </a:p>
          <a:p>
            <a:r>
              <a:rPr lang="es-ES" dirty="0"/>
              <a:t>2 RELEVOS DE 5 PINES AZULITOS</a:t>
            </a:r>
          </a:p>
          <a:p>
            <a:r>
              <a:rPr lang="es-ES" dirty="0"/>
              <a:t>2 PULSADORES</a:t>
            </a:r>
          </a:p>
          <a:p>
            <a:endParaRPr lang="es-ES" dirty="0"/>
          </a:p>
          <a:p>
            <a:r>
              <a:rPr lang="es-ES" dirty="0"/>
              <a:t>1 TRANSISTOR TIP122 / 2N2222</a:t>
            </a:r>
          </a:p>
          <a:p>
            <a:r>
              <a:rPr lang="es-ES" dirty="0"/>
              <a:t>1 LM 555</a:t>
            </a:r>
          </a:p>
          <a:p>
            <a:r>
              <a:rPr lang="es-ES" dirty="0"/>
              <a:t>3 DIODOS 1N4001 (1N4004, 1N4007)</a:t>
            </a:r>
          </a:p>
          <a:p>
            <a:r>
              <a:rPr lang="es-ES" dirty="0"/>
              <a:t>1 POTENCIOMETRO (10K, 5K, 50K)</a:t>
            </a:r>
          </a:p>
          <a:p>
            <a:r>
              <a:rPr lang="es-ES" dirty="0"/>
              <a:t>CONDENSADOR CERAMICO 104</a:t>
            </a:r>
          </a:p>
          <a:p>
            <a:r>
              <a:rPr lang="es-ES" dirty="0"/>
              <a:t> CONDENSADOR CERAMICO 102</a:t>
            </a:r>
          </a:p>
          <a:p>
            <a:r>
              <a:rPr lang="es-ES" dirty="0"/>
              <a:t>RESISTENCIAS DE 470 Y DE 1000</a:t>
            </a:r>
          </a:p>
          <a:p>
            <a:r>
              <a:rPr lang="es-ES"/>
              <a:t>DIODOS LED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57633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57</Words>
  <Application>Microsoft Office PowerPoint</Application>
  <PresentationFormat>Panorámica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LISTADO DE MATERIALES &gt;26M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2025-04-03T12:04:15Z</dcterms:created>
  <dcterms:modified xsi:type="dcterms:W3CDTF">2025-05-29T11:44:44Z</dcterms:modified>
</cp:coreProperties>
</file>