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1" r:id="rId2"/>
    <p:sldId id="258" r:id="rId3"/>
    <p:sldId id="262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48" y="3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4BCA06-19A5-4565-B4D3-9ADDE0D3B316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A892B6-24AE-4ED5-B871-5E2D7E5623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4611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A892B6-24AE-4ED5-B871-5E2D7E5623EF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54160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DE991-8516-434B-0C71-DED225CDC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289BA02-A08C-009C-3124-6F40492824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99B6707-05F5-9F9E-B6A7-F91A588B54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62661C4-A902-6A65-13D4-3DAF3B5C89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A892B6-24AE-4ED5-B871-5E2D7E5623EF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0901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9415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1045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927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512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877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826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911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920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6025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FCD73-F4D5-4951-84E1-02EB100EAD50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7731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1FCFCD73-F4D5-4951-84E1-02EB100EAD50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987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FCD73-F4D5-4951-84E1-02EB100EAD50}" type="datetimeFigureOut">
              <a:rPr lang="es-CO" smtClean="0"/>
              <a:t>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5F48EEF8-7BE6-47ED-BD99-9A29AA14E5BD}" type="slidenum">
              <a:rPr lang="es-CO" smtClean="0"/>
              <a:t>‹Nº›</a:t>
            </a:fld>
            <a:endParaRPr lang="es-CO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83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957065-A0A7-A894-BDC6-97742BD40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Electrónica análoga</a:t>
            </a:r>
            <a:br>
              <a:rPr lang="es-ES" b="1" dirty="0"/>
            </a:br>
            <a:r>
              <a:rPr lang="es-ES" b="1" dirty="0"/>
              <a:t>contenido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643DA7-29E1-ACEF-C993-3561CCE9A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80" y="2015732"/>
            <a:ext cx="6291638" cy="3450613"/>
          </a:xfrm>
        </p:spPr>
        <p:txBody>
          <a:bodyPr/>
          <a:lstStyle/>
          <a:p>
            <a:r>
              <a:rPr lang="es-ES" sz="4400" b="1" dirty="0"/>
              <a:t>Ingenierovizcaino.com</a:t>
            </a:r>
          </a:p>
          <a:p>
            <a:pPr lvl="1"/>
            <a:r>
              <a:rPr lang="es-ES" sz="4000" b="1" dirty="0" err="1"/>
              <a:t>Tecnico</a:t>
            </a:r>
            <a:r>
              <a:rPr lang="es-ES" sz="4000" b="1" dirty="0"/>
              <a:t> </a:t>
            </a:r>
            <a:r>
              <a:rPr lang="es-ES" sz="4000" b="1" dirty="0" err="1"/>
              <a:t>sancristobal</a:t>
            </a:r>
            <a:endParaRPr lang="es-ES" sz="4000" b="1" dirty="0"/>
          </a:p>
          <a:p>
            <a:pPr lvl="2"/>
            <a:r>
              <a:rPr lang="es-ES" sz="3600" b="1" dirty="0"/>
              <a:t>10</a:t>
            </a:r>
          </a:p>
          <a:p>
            <a:pPr lvl="3"/>
            <a:r>
              <a:rPr lang="es-ES" sz="3200" b="1" dirty="0" err="1"/>
              <a:t>Analogo</a:t>
            </a:r>
            <a:endParaRPr lang="es-ES" sz="3200" b="1" dirty="0"/>
          </a:p>
          <a:p>
            <a:pPr marL="1371600" lvl="3" indent="0">
              <a:buNone/>
            </a:pPr>
            <a:endParaRPr lang="es-CO" b="1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6BF4B31-E4CE-EA60-D8EE-B51B2EAA5F13}"/>
              </a:ext>
            </a:extLst>
          </p:cNvPr>
          <p:cNvSpPr txBox="1"/>
          <p:nvPr/>
        </p:nvSpPr>
        <p:spPr>
          <a:xfrm>
            <a:off x="5024337" y="4348264"/>
            <a:ext cx="54377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sz="2800" b="1" dirty="0" err="1"/>
              <a:t>CADe_SIMU.rar</a:t>
            </a:r>
            <a:endParaRPr lang="es-ES" sz="2800" b="1" dirty="0"/>
          </a:p>
          <a:p>
            <a:pPr marL="514350" indent="-514350">
              <a:buFont typeface="+mj-lt"/>
              <a:buAutoNum type="arabicPeriod"/>
            </a:pPr>
            <a:r>
              <a:rPr lang="es-ES" sz="2800" b="1" dirty="0"/>
              <a:t>Simulador </a:t>
            </a:r>
            <a:r>
              <a:rPr lang="es-ES" sz="2800" b="1" dirty="0" err="1"/>
              <a:t>electrónico.rar</a:t>
            </a:r>
            <a:endParaRPr lang="es-CO" sz="2800" b="1" dirty="0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F71FAFE1-30F1-F5BD-A21F-F0BCD0912674}"/>
              </a:ext>
            </a:extLst>
          </p:cNvPr>
          <p:cNvCxnSpPr/>
          <p:nvPr/>
        </p:nvCxnSpPr>
        <p:spPr>
          <a:xfrm>
            <a:off x="4844374" y="4212077"/>
            <a:ext cx="0" cy="1138136"/>
          </a:xfrm>
          <a:prstGeom prst="line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" name="Conector: angular 7">
            <a:extLst>
              <a:ext uri="{FF2B5EF4-FFF2-40B4-BE49-F238E27FC236}">
                <a16:creationId xmlns:a16="http://schemas.microsoft.com/office/drawing/2014/main" id="{C5DFD066-B126-73F9-A507-9C8D2CCF1CEA}"/>
              </a:ext>
            </a:extLst>
          </p:cNvPr>
          <p:cNvCxnSpPr>
            <a:cxnSpLocks/>
          </p:cNvCxnSpPr>
          <p:nvPr/>
        </p:nvCxnSpPr>
        <p:spPr>
          <a:xfrm>
            <a:off x="1451579" y="2719634"/>
            <a:ext cx="496111" cy="471039"/>
          </a:xfrm>
          <a:prstGeom prst="bentConnector3">
            <a:avLst>
              <a:gd name="adj1" fmla="val 401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: angular 11">
            <a:extLst>
              <a:ext uri="{FF2B5EF4-FFF2-40B4-BE49-F238E27FC236}">
                <a16:creationId xmlns:a16="http://schemas.microsoft.com/office/drawing/2014/main" id="{A2D75B76-2214-C415-9B0B-7F33A729440B}"/>
              </a:ext>
            </a:extLst>
          </p:cNvPr>
          <p:cNvCxnSpPr>
            <a:cxnSpLocks/>
          </p:cNvCxnSpPr>
          <p:nvPr/>
        </p:nvCxnSpPr>
        <p:spPr>
          <a:xfrm>
            <a:off x="1866630" y="3514059"/>
            <a:ext cx="496111" cy="471039"/>
          </a:xfrm>
          <a:prstGeom prst="bentConnector3">
            <a:avLst>
              <a:gd name="adj1" fmla="val 401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: angular 12">
            <a:extLst>
              <a:ext uri="{FF2B5EF4-FFF2-40B4-BE49-F238E27FC236}">
                <a16:creationId xmlns:a16="http://schemas.microsoft.com/office/drawing/2014/main" id="{624FC99C-1D3B-C355-0148-C7D6BDE662DA}"/>
              </a:ext>
            </a:extLst>
          </p:cNvPr>
          <p:cNvCxnSpPr>
            <a:cxnSpLocks/>
          </p:cNvCxnSpPr>
          <p:nvPr/>
        </p:nvCxnSpPr>
        <p:spPr>
          <a:xfrm>
            <a:off x="2333554" y="4194992"/>
            <a:ext cx="496111" cy="471039"/>
          </a:xfrm>
          <a:prstGeom prst="bentConnector3">
            <a:avLst>
              <a:gd name="adj1" fmla="val 401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0698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4" descr="Protoboard electrónico">
            <a:extLst>
              <a:ext uri="{FF2B5EF4-FFF2-40B4-BE49-F238E27FC236}">
                <a16:creationId xmlns:a16="http://schemas.microsoft.com/office/drawing/2014/main" id="{27CA35D3-1004-7102-3B9B-D81FD18B316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 t="15728" r="-1" b="-1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11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71242B5-2AB0-8619-ED7B-62546BB56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es-ES" dirty="0"/>
              <a:t>PRIMER TRIMESTRE</a:t>
            </a:r>
            <a:endParaRPr lang="es-CO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604F06C5-4F0A-CDA2-A9E5-5DEF161BC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6" y="1193800"/>
            <a:ext cx="7431685" cy="4699000"/>
          </a:xfrm>
        </p:spPr>
        <p:txBody>
          <a:bodyPr anchor="ctr">
            <a:normAutofit/>
          </a:bodyPr>
          <a:lstStyle/>
          <a:p>
            <a:pPr marL="457200" indent="-457200">
              <a:buAutoNum type="arabicPeriod"/>
            </a:pPr>
            <a:r>
              <a:rPr lang="es-ES" dirty="0"/>
              <a:t>REPASO ANALISIS CIRCUITOS RESISTIVOS, ELEMENTOS DE PROTECCION ELECTRICA FUSIBLES, RELE TERMICO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s-ES" dirty="0"/>
              <a:t>SENSORES RESITIVOS / MULTIMETRO</a:t>
            </a:r>
            <a:endParaRPr lang="es-CO" dirty="0"/>
          </a:p>
          <a:p>
            <a:pPr marL="457200" indent="-457200">
              <a:buAutoNum type="arabicPeriod"/>
            </a:pPr>
            <a:r>
              <a:rPr lang="es-ES" dirty="0"/>
              <a:t>KIRTCHHOFF THEVENIN – NORTON – SUPERPOSICION</a:t>
            </a:r>
          </a:p>
          <a:p>
            <a:pPr marL="457200" indent="-457200">
              <a:buAutoNum type="arabicPeriod"/>
            </a:pPr>
            <a:r>
              <a:rPr lang="es-ES" dirty="0"/>
              <a:t>SEMICONDUCTORES</a:t>
            </a:r>
          </a:p>
          <a:p>
            <a:pPr marL="457200" indent="-457200">
              <a:buAutoNum type="arabicPeriod"/>
            </a:pPr>
            <a:r>
              <a:rPr lang="es-ES" dirty="0"/>
              <a:t>DIODOS. CARACTERISTICAS Y FUNCIONAMIENTO</a:t>
            </a:r>
          </a:p>
          <a:p>
            <a:pPr marL="457200" indent="-457200">
              <a:buAutoNum type="arabicPeriod"/>
            </a:pPr>
            <a:r>
              <a:rPr lang="es-ES" dirty="0"/>
              <a:t>ANALISIS DE CIRCUITOS CON DIODOS</a:t>
            </a:r>
          </a:p>
          <a:p>
            <a:pPr marL="457200" indent="-457200">
              <a:buAutoNum type="arabicPeriod"/>
            </a:pPr>
            <a:r>
              <a:rPr lang="es-ES" dirty="0"/>
              <a:t>RECTIFICADORES DE ONDA</a:t>
            </a:r>
          </a:p>
          <a:p>
            <a:pPr marL="457200" indent="-457200">
              <a:buAutoNum type="arabicPeriod"/>
            </a:pPr>
            <a:r>
              <a:rPr lang="es-ES" dirty="0"/>
              <a:t>DIODOS ZENER Y DIODOS ESPECIALES</a:t>
            </a:r>
          </a:p>
          <a:p>
            <a:pPr marL="457200" indent="-457200">
              <a:buAutoNum type="arabicPeriod"/>
            </a:pPr>
            <a:endParaRPr lang="es-ES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0442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CO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ECF35C3-8B44-4F4B-BD25-4C01823DB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FA7AD0A-1871-4DF8-9235-F49D0513B9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B04CFB-FAE5-47DD-9B3E-4E9BA7A89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C3E6077-8C84-DFB8-FCBD-AB109DD80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01" y="1474969"/>
            <a:ext cx="2823919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3600"/>
              <a:t>MATERIALES DE TRABAJO PRACTICO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E68D41B-9286-479F-9AB7-678C8E348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9301" y="3528543"/>
            <a:ext cx="282391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8ACF89C-CFC3-4D68-B3C4-2BEFB7BBE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979389" y="482171"/>
            <a:ext cx="7560115" cy="5149101"/>
            <a:chOff x="3979389" y="482171"/>
            <a:chExt cx="7560115" cy="5149101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B770B7D-3C5C-4682-8DF0-20783592F3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79389" y="482171"/>
              <a:ext cx="7560115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6893E11-7EC1-4EB6-A2A8-0B693F8FE5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92448" y="812507"/>
              <a:ext cx="692827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622F7FD7-8884-4FD5-95AB-0B5C6033A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5487" y="977965"/>
            <a:ext cx="6615582" cy="4135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5841A06-1DF1-333B-6A20-F98F12B39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415" y="1116345"/>
            <a:ext cx="5562836" cy="386617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6EFE474-4FE0-4E8F-8F09-5ED2C9E76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F8B8C81-54DC-4AF5-B682-3A2C70A6B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4101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4000"/>
                <a:satMod val="80000"/>
                <a:lumMod val="106000"/>
              </a:schemeClr>
            </a:gs>
            <a:gs pos="100000">
              <a:schemeClr val="bg1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13FA56-057E-53C8-26CF-0F13B39EA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B2042C-A03B-B66F-156C-81976EDD1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0" i="0" kern="1200" cap="all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SEGUNDO TRIMESTRE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0DE4D3E-5EE2-5250-4B25-46CFF51E64B4}"/>
              </a:ext>
            </a:extLst>
          </p:cNvPr>
          <p:cNvSpPr txBox="1"/>
          <p:nvPr/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3429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dirty="0"/>
              <a:t>TRANSISTORES, CARACTERISTICAS Y FUNCIONAMIENTO</a:t>
            </a:r>
          </a:p>
          <a:p>
            <a:pPr marL="457200" indent="-3429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dirty="0"/>
              <a:t>TIPOS DE TRANSISTORES</a:t>
            </a:r>
          </a:p>
          <a:p>
            <a:pPr marL="457200" indent="-3429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dirty="0"/>
              <a:t>TRANSISTOR COMO INTERRUPTOR (ANALISIS MATEMATICO Y PRACTICO)</a:t>
            </a:r>
          </a:p>
          <a:p>
            <a:pPr marL="457200" indent="-3429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dirty="0"/>
              <a:t>TRANSISTOR COMO AMPLIFICADOR (ANALISIS MATEMATICO Y PRACTICO)</a:t>
            </a:r>
          </a:p>
          <a:p>
            <a:pPr marL="457200" indent="-3429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dirty="0"/>
              <a:t>CONFIGURACIONES BASICAS (POLARIZACION)</a:t>
            </a:r>
          </a:p>
          <a:p>
            <a:pPr marL="457200" indent="-3429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dirty="0"/>
              <a:t>ANALISIS DE CIRCUITOS EN CASCADA)</a:t>
            </a:r>
          </a:p>
          <a:p>
            <a:pPr marL="457200" indent="-3429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dirty="0"/>
              <a:t>AMPLIFICADORES TIPO A, B Y AB</a:t>
            </a:r>
          </a:p>
          <a:p>
            <a:pPr marL="457200" indent="-3429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dirty="0"/>
              <a:t>PROYECTO (AMPLIFICADOR CON MINIMO 2 ETAPAS)</a:t>
            </a:r>
          </a:p>
        </p:txBody>
      </p:sp>
    </p:spTree>
    <p:extLst>
      <p:ext uri="{BB962C8B-B14F-4D97-AF65-F5344CB8AC3E}">
        <p14:creationId xmlns:p14="http://schemas.microsoft.com/office/powerpoint/2010/main" val="34470367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Galería">
  <a:themeElements>
    <a:clrScheme name="Galería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ía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ía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297</TotalTime>
  <Words>124</Words>
  <Application>Microsoft Office PowerPoint</Application>
  <PresentationFormat>Panorámica</PresentationFormat>
  <Paragraphs>28</Paragraphs>
  <Slides>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Aptos</vt:lpstr>
      <vt:lpstr>Arial</vt:lpstr>
      <vt:lpstr>Gill Sans MT</vt:lpstr>
      <vt:lpstr>Galería</vt:lpstr>
      <vt:lpstr>Electrónica análoga contenido</vt:lpstr>
      <vt:lpstr>PRIMER TRIMESTRE</vt:lpstr>
      <vt:lpstr>MATERIALES DE TRABAJO PRACTICO</vt:lpstr>
      <vt:lpstr>SEGUNDO TRIMESTRE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3</cp:revision>
  <dcterms:created xsi:type="dcterms:W3CDTF">2025-02-03T13:19:34Z</dcterms:created>
  <dcterms:modified xsi:type="dcterms:W3CDTF">2025-02-06T12:39:24Z</dcterms:modified>
</cp:coreProperties>
</file>