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2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05378-6D83-4DFD-AA2C-95BAF23CCD9F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3684F-0CB6-4BA1-8E42-6D06CF9773B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017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822BA-7221-4D51-9E6B-30844B107739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6785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A78BD4-1E9F-6C33-A803-2A702811B6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CFB118-DE70-F56C-E3EF-079CA9C2B2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32B99C7-F7D5-0B94-755F-62CB0B347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5999F2-F1B7-5019-A612-0228BDB69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ACCF6F-2433-C9B4-856C-8C04D7092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756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A49173-6B91-7C7B-C45F-DDBEDD0BD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CDC1B3A-A0B8-2AAC-7E0B-F26782C838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872F60C-2A95-AF00-B599-03099B672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36A4DC9-483D-DBA6-7D4B-E2CC50926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EF213D-174C-D06C-7FB6-4675FE852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7415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4F9C40B-F991-1CA5-F2FC-0C2ACAC75C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6970F6D-1226-BFAA-D012-5E057BF5B2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D8E885F-9C34-D800-EC10-29EDC0B0C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6CC682A-C9C0-7A64-ED15-D04CC0CC7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970B0A-5169-6606-D787-6D6E8AFC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5464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85E724-7B14-0C75-BE63-02F515CBE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C0569F-66B0-97E3-DFA7-01566E811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2D85EA-7B5F-8577-FFB7-6A71F1D2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F2B1CA-DE4C-2C58-3A03-97F97ADB1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CB1938-50EF-6A1D-4161-EABB37CE2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7112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B9915-BAB3-0289-D94D-908FFDDA1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1DF198-7861-D3C2-9CB7-AD741747CE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88028B-0FAA-CF85-5077-CA71176D8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6B1A74-8CEA-14A0-7A4C-96744F642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815DF8-149D-5216-E13E-1054BE362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7395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886267-992C-DEDE-07D2-61F9B550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977CAF-B49E-5F46-0D05-8407D536C7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F88070B-92B1-F6A9-F551-50668DD1B7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FEC5705-6DBC-102A-9565-00DE4839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83BDF8-CB78-7461-806C-6C1CBE548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79F5ACB-F45C-3FEA-D2C0-8744571C7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4108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DF034C-BA54-B9FE-FD08-BDF684A0F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65F5992-EFF7-B93E-D466-2E4635943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5566252-808D-CF6B-1749-E90705A980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8315405-377F-84B5-C169-589673672A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F1B0F80-6D9F-5FE3-386E-001CBC8D72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E9B1D7-4E14-0BD7-06A7-277D4D646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8014B2E-928A-9B77-CD7D-54E1BF595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B5FDD77-EFFA-F56F-F985-A51D76BFC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3241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C7ABA-35A3-AAE3-6C0B-383B9CEC3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9E31AE5-27A5-2D61-7B8F-8D66F6935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0FB9D6D-E0F9-D147-7787-AA2DB4D38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003BD20-17D5-3B8E-AC33-1B7F7C21D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2105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DD356D9-FACE-9A77-1A62-F1CA3F32B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0052615-CE96-C16A-4D00-235932BF0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334341D-244D-BDCD-8AEB-0755B19A9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6309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DB9A97-DB06-E396-DE9F-5FC4C3E91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806886-023E-6609-496B-4C13E47E63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CE9DFAA-4D58-52A6-C23A-A3BA3ABEF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A2EA584-C8D8-59E7-4D09-6FF475819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7021D6D-7FC4-BE9D-BC18-F73313ACD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17BCF7-3D2E-E46C-2283-62E901E7C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948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663535-54F1-ED0B-CD07-D8E81E6B7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153BAE7-3112-58ED-04B4-66DF806D1D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2031B54-BEFD-D73F-F04D-BBF278E86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E68A36F-D592-2C23-9877-FE6FA845F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96B700B-5C44-BAEB-3EA0-D16D427CF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C922EE-59B3-A039-6709-11A39508B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7299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C733491-174C-AB82-ED1E-E18D0A00C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94C0C96-E00A-CB13-8EDC-B7EE536551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BD3577-E16E-12EC-FBD6-D16546928A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DC2697-749B-4468-8D40-90699C73CA0D}" type="datetimeFigureOut">
              <a:rPr lang="es-CO" smtClean="0"/>
              <a:t>4/09/2025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D7D876-ADA6-EF5D-9562-370D8E83C7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9E2C34-904B-8E34-43A2-243FD03CF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B53CB4-AB8A-4F62-9F50-C23A326B67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285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CD47B-4CF5-3DCE-6FE0-75AA40C74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1F3D411A-ACD7-3E5C-9BB9-27ADEEBB62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752474"/>
          <a:ext cx="12192000" cy="610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4291584" imgH="3048138" progId="">
                  <p:embed/>
                </p:oleObj>
              </mc:Choice>
              <mc:Fallback>
                <p:oleObj r:id="rId3" imgW="4291584" imgH="3048138" progId="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1F3D411A-ACD7-3E5C-9BB9-27ADEEBB62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752474"/>
                        <a:ext cx="12192000" cy="610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CuadroTexto 12">
            <a:extLst>
              <a:ext uri="{FF2B5EF4-FFF2-40B4-BE49-F238E27FC236}">
                <a16:creationId xmlns:a16="http://schemas.microsoft.com/office/drawing/2014/main" id="{2AD5192B-6545-AD65-9931-F64E4B304C28}"/>
              </a:ext>
            </a:extLst>
          </p:cNvPr>
          <p:cNvSpPr txBox="1"/>
          <p:nvPr/>
        </p:nvSpPr>
        <p:spPr>
          <a:xfrm>
            <a:off x="2331720" y="2174240"/>
            <a:ext cx="232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FOTORESISTENCIA</a:t>
            </a:r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BDED7E5-EEA4-6EF9-47AB-6B20724639DA}"/>
              </a:ext>
            </a:extLst>
          </p:cNvPr>
          <p:cNvSpPr txBox="1"/>
          <p:nvPr/>
        </p:nvSpPr>
        <p:spPr>
          <a:xfrm>
            <a:off x="7660640" y="5129649"/>
            <a:ext cx="255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BOMBILLA </a:t>
            </a:r>
            <a:endParaRPr lang="es-CO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A9A50E1-3F5B-090C-DE32-65F78C2D5EA3}"/>
              </a:ext>
            </a:extLst>
          </p:cNvPr>
          <p:cNvSpPr txBox="1"/>
          <p:nvPr/>
        </p:nvSpPr>
        <p:spPr>
          <a:xfrm>
            <a:off x="2336800" y="4753411"/>
            <a:ext cx="311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POTENCIOMETRO 5K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E2F639B-D621-8FDE-8DE9-75785E4A1B48}"/>
              </a:ext>
            </a:extLst>
          </p:cNvPr>
          <p:cNvSpPr txBox="1"/>
          <p:nvPr/>
        </p:nvSpPr>
        <p:spPr>
          <a:xfrm>
            <a:off x="7172960" y="3063706"/>
            <a:ext cx="175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EMISOR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7AC86BF-ECF8-9929-C9F8-BCBD4ED527E7}"/>
              </a:ext>
            </a:extLst>
          </p:cNvPr>
          <p:cNvSpPr txBox="1"/>
          <p:nvPr/>
        </p:nvSpPr>
        <p:spPr>
          <a:xfrm>
            <a:off x="7345680" y="3875464"/>
            <a:ext cx="1412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COLECTOR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C94520F-CCE5-3F54-5FF3-3A29980F6254}"/>
              </a:ext>
            </a:extLst>
          </p:cNvPr>
          <p:cNvSpPr txBox="1"/>
          <p:nvPr/>
        </p:nvSpPr>
        <p:spPr>
          <a:xfrm>
            <a:off x="6236389" y="3321466"/>
            <a:ext cx="1109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BASE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AB505AB-945D-46D1-657A-0028978743C4}"/>
              </a:ext>
            </a:extLst>
          </p:cNvPr>
          <p:cNvSpPr/>
          <p:nvPr/>
        </p:nvSpPr>
        <p:spPr>
          <a:xfrm>
            <a:off x="1059874" y="5458382"/>
            <a:ext cx="914400" cy="4630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5F2F2E8-1574-C2B5-5E70-56DCEB5AD007}"/>
              </a:ext>
            </a:extLst>
          </p:cNvPr>
          <p:cNvSpPr txBox="1"/>
          <p:nvPr/>
        </p:nvSpPr>
        <p:spPr>
          <a:xfrm>
            <a:off x="1147158" y="5498981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250K</a:t>
            </a:r>
            <a:endParaRPr lang="es-CO" sz="2400" b="1" dirty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1130C5E1-1D9B-8F41-329D-47CDD4D90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" y="111551"/>
            <a:ext cx="10988040" cy="732155"/>
          </a:xfrm>
        </p:spPr>
        <p:txBody>
          <a:bodyPr/>
          <a:lstStyle/>
          <a:p>
            <a:r>
              <a:rPr lang="es-ES" dirty="0"/>
              <a:t>SE RECIBE MONTAJE 2 SENSOR LUZ PNP BJT</a:t>
            </a:r>
            <a:endParaRPr lang="es-CO" dirty="0"/>
          </a:p>
        </p:txBody>
      </p:sp>
      <p:pic>
        <p:nvPicPr>
          <p:cNvPr id="12" name="Picture 2" descr="▷ Bandera de Colombia: Imágenes Animadas, Gifs y Animaciones ¡100% GRATIS!">
            <a:extLst>
              <a:ext uri="{FF2B5EF4-FFF2-40B4-BE49-F238E27FC236}">
                <a16:creationId xmlns:a16="http://schemas.microsoft.com/office/drawing/2014/main" id="{5AF6A181-A3E0-ACFE-AF8A-92BC2FA00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12146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utoShape 4" descr="FanArt] Latin Hetalia PLZ Accounts">
            <a:extLst>
              <a:ext uri="{FF2B5EF4-FFF2-40B4-BE49-F238E27FC236}">
                <a16:creationId xmlns:a16="http://schemas.microsoft.com/office/drawing/2014/main" id="{FEBE6B59-8413-5DBE-3B24-0C0640BC6C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3829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2000">
        <p:cut/>
      </p:transition>
    </mc:Choice>
    <mc:Fallback>
      <p:transition advClick="0" advTm="2000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3C6A9-FFBD-3359-6D2C-14AF0DF16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8A3D3FC4-4CCF-2E27-7F81-3A0853F2C2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752476"/>
          <a:ext cx="12192000" cy="6105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4291584" imgH="3048138" progId="">
                  <p:embed/>
                </p:oleObj>
              </mc:Choice>
              <mc:Fallback>
                <p:oleObj r:id="rId2" imgW="4291584" imgH="3048138" progId="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8A3D3FC4-4CCF-2E27-7F81-3A0853F2C2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752476"/>
                        <a:ext cx="12192000" cy="61055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4EA4ADB4-C685-589F-F279-E576E75D4D8E}"/>
              </a:ext>
            </a:extLst>
          </p:cNvPr>
          <p:cNvSpPr txBox="1"/>
          <p:nvPr/>
        </p:nvSpPr>
        <p:spPr>
          <a:xfrm>
            <a:off x="2331720" y="2174240"/>
            <a:ext cx="232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FOTORESISTENCIA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64413E7-8B2C-9F6A-863D-D9BF90F4BCAD}"/>
              </a:ext>
            </a:extLst>
          </p:cNvPr>
          <p:cNvSpPr txBox="1"/>
          <p:nvPr/>
        </p:nvSpPr>
        <p:spPr>
          <a:xfrm>
            <a:off x="2336800" y="4753411"/>
            <a:ext cx="311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POTENCIOMETRO 5K</a:t>
            </a: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3D6904D-6FC5-D54A-319D-2A8A01A88C58}"/>
              </a:ext>
            </a:extLst>
          </p:cNvPr>
          <p:cNvSpPr txBox="1"/>
          <p:nvPr/>
        </p:nvSpPr>
        <p:spPr>
          <a:xfrm>
            <a:off x="7660640" y="5129649"/>
            <a:ext cx="255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BOMBILLA 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3B4294B-E1A3-A4EB-CA95-5855D75B6169}"/>
              </a:ext>
            </a:extLst>
          </p:cNvPr>
          <p:cNvSpPr txBox="1"/>
          <p:nvPr/>
        </p:nvSpPr>
        <p:spPr>
          <a:xfrm>
            <a:off x="7172960" y="3063706"/>
            <a:ext cx="175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EMISOR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7FEBE7C-44E4-5E6C-63A6-354161424122}"/>
              </a:ext>
            </a:extLst>
          </p:cNvPr>
          <p:cNvSpPr txBox="1"/>
          <p:nvPr/>
        </p:nvSpPr>
        <p:spPr>
          <a:xfrm>
            <a:off x="7345680" y="3875464"/>
            <a:ext cx="1412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COLECTOR</a:t>
            </a: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9D1D333-8C77-FD66-5611-E8DE60407612}"/>
              </a:ext>
            </a:extLst>
          </p:cNvPr>
          <p:cNvSpPr txBox="1"/>
          <p:nvPr/>
        </p:nvSpPr>
        <p:spPr>
          <a:xfrm>
            <a:off x="6236389" y="3321466"/>
            <a:ext cx="1109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BASE</a:t>
            </a:r>
            <a:endParaRPr lang="es-CO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4836653-AFC4-B500-7EED-60A2897513C7}"/>
              </a:ext>
            </a:extLst>
          </p:cNvPr>
          <p:cNvSpPr/>
          <p:nvPr/>
        </p:nvSpPr>
        <p:spPr>
          <a:xfrm>
            <a:off x="1059874" y="5458382"/>
            <a:ext cx="914400" cy="4630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EF1791F-9A8B-C5CA-018D-C064630B4E8E}"/>
              </a:ext>
            </a:extLst>
          </p:cNvPr>
          <p:cNvSpPr txBox="1"/>
          <p:nvPr/>
        </p:nvSpPr>
        <p:spPr>
          <a:xfrm>
            <a:off x="1147158" y="5498981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250K</a:t>
            </a:r>
            <a:endParaRPr lang="es-CO" sz="2400" b="1" dirty="0"/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7F0C9F56-E966-81D1-F9ED-6C2B3A543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" y="111551"/>
            <a:ext cx="10988040" cy="732155"/>
          </a:xfrm>
        </p:spPr>
        <p:txBody>
          <a:bodyPr/>
          <a:lstStyle/>
          <a:p>
            <a:r>
              <a:rPr lang="es-ES" dirty="0"/>
              <a:t>SE RECIBE MONTAJE 2 SENSOR LUZ PNP BJT</a:t>
            </a:r>
            <a:endParaRPr lang="es-CO" dirty="0"/>
          </a:p>
        </p:txBody>
      </p:sp>
      <p:pic>
        <p:nvPicPr>
          <p:cNvPr id="16" name="Picture 2" descr="▷ Bandera de Colombia: Imágenes Animadas, Gifs y Animaciones ¡100% GRATIS!">
            <a:extLst>
              <a:ext uri="{FF2B5EF4-FFF2-40B4-BE49-F238E27FC236}">
                <a16:creationId xmlns:a16="http://schemas.microsoft.com/office/drawing/2014/main" id="{591350A2-5118-4AA9-69BB-6FB800772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12146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883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2000">
        <p:cut/>
      </p:transition>
    </mc:Choice>
    <mc:Fallback>
      <p:transition advClick="0" advTm="2000">
        <p:cut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33</Words>
  <Application>Microsoft Office PowerPoint</Application>
  <PresentationFormat>Panorámica</PresentationFormat>
  <Paragraphs>17</Paragraphs>
  <Slides>2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Tema de Office</vt:lpstr>
      <vt:lpstr>SE RECIBE MONTAJE 2 SENSOR LUZ PNP BJT</vt:lpstr>
      <vt:lpstr>SE RECIBE MONTAJE 2 SENSOR LUZ PNP BJT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2025-09-04T11:25:46Z</dcterms:created>
  <dcterms:modified xsi:type="dcterms:W3CDTF">2025-09-04T12:36:30Z</dcterms:modified>
</cp:coreProperties>
</file>