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946" y="58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F16AF6-82E6-7B7A-A415-7A4D41A29E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2AF14D-4FCF-390D-CCFA-A2E0247F30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48667CB-AADA-83E9-8BF4-E4E2FFC36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B4302-9301-4BA1-B99E-111715CD0110}" type="datetimeFigureOut">
              <a:rPr lang="es-CO" smtClean="0"/>
              <a:t>25/09/2025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22823A4-5F9A-043C-1D48-913FDABFC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2F1CCCC-1220-BA9E-D79C-D0F17BF65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95E5-F76D-4DE6-B692-C99BC050D5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08968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4FFDC0-486C-5228-0652-C5ADBE7AF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FF369DB-A30D-2A9B-9E0B-F3301EE5C3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8B466F-BA84-F4DA-D111-C780484DA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B4302-9301-4BA1-B99E-111715CD0110}" type="datetimeFigureOut">
              <a:rPr lang="es-CO" smtClean="0"/>
              <a:t>25/09/2025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9987C7-EF69-642F-F0EB-C44B1E227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C8658B-917A-73B6-F1D6-0E925D463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95E5-F76D-4DE6-B692-C99BC050D5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71087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2424261-3EED-2281-9EC7-080A40DFFA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FD9E1D8-AD7B-7DB9-3FFC-D56C224348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59A98C-CAEB-769F-AFB3-4B06B4773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B4302-9301-4BA1-B99E-111715CD0110}" type="datetimeFigureOut">
              <a:rPr lang="es-CO" smtClean="0"/>
              <a:t>25/09/2025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AB2A6F3-6F1B-813B-080A-D6078C59C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04700A6-CC76-6E2C-E273-1634B7A2B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95E5-F76D-4DE6-B692-C99BC050D5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01076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422208-A4CA-E2E3-F4DD-AB95C2FD5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8DF37DA-CA18-C263-3754-65305CF6D1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1534901-1946-5CEF-BCED-7D410797B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B4302-9301-4BA1-B99E-111715CD0110}" type="datetimeFigureOut">
              <a:rPr lang="es-CO" smtClean="0"/>
              <a:t>25/09/2025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8928FA3-583B-F3AB-262C-94C291E31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31B7290-7C8B-6946-EFC9-641648902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95E5-F76D-4DE6-B692-C99BC050D5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50791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195C5A-4A69-6B4A-D46B-BF07DD300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9297130-757F-268B-487E-165778861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B3C066-AF19-2D56-72A6-A19647117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B4302-9301-4BA1-B99E-111715CD0110}" type="datetimeFigureOut">
              <a:rPr lang="es-CO" smtClean="0"/>
              <a:t>25/09/2025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22EAEF-05A0-EC03-3B4F-565675665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3BD40C6-9DA9-F503-1CCC-339782CBC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95E5-F76D-4DE6-B692-C99BC050D5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55446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01D114-AC5C-A213-C9C9-945C05B88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915DED4-DC88-9EB3-3A1D-1B613E7C0F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95EEE59-104A-21DF-45B7-21D92DFC93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860F3BE-B081-10B9-A0DC-CA9C0D65E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B4302-9301-4BA1-B99E-111715CD0110}" type="datetimeFigureOut">
              <a:rPr lang="es-CO" smtClean="0"/>
              <a:t>25/09/2025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630567-0367-88C2-CB37-428C24C8D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942B775-696A-2F02-8899-0B2E56DA5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95E5-F76D-4DE6-B692-C99BC050D5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76873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BAA325-7F01-EF23-4BDB-E21A54BD0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7EFE3F8-8BA9-E2C2-C7E8-0519ADCB2F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3BC83B3-1F75-55FC-926A-77A2F2042E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4608F4E-6C19-A9BA-0FEB-AF1F1A3D30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E16F999-575E-92C9-5707-368B1BF442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EC49902-BA03-D40E-88B3-3EC8D368A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B4302-9301-4BA1-B99E-111715CD0110}" type="datetimeFigureOut">
              <a:rPr lang="es-CO" smtClean="0"/>
              <a:t>25/09/2025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3286D9F-0818-BF72-8E85-D31E14182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8923471-CCDA-A2A3-0F72-0057C3419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95E5-F76D-4DE6-B692-C99BC050D5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38291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296F8E-862C-A626-68B0-A9D44C29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C89512D-74EC-13BB-703B-DD9B11366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B4302-9301-4BA1-B99E-111715CD0110}" type="datetimeFigureOut">
              <a:rPr lang="es-CO" smtClean="0"/>
              <a:t>25/09/2025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34E3594-8FF2-87CB-7801-EA1BABE71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BF319AD-A383-E1C7-0D29-42FCAE921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95E5-F76D-4DE6-B692-C99BC050D5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5999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975D7B1-952A-4851-5E0E-E8BBD0D2F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B4302-9301-4BA1-B99E-111715CD0110}" type="datetimeFigureOut">
              <a:rPr lang="es-CO" smtClean="0"/>
              <a:t>25/09/2025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8EF7B52-7AA5-287C-2906-45AE20010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1597445-C4BF-B9CC-EE3F-126C395CB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95E5-F76D-4DE6-B692-C99BC050D5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74780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4D44C3-60C1-61D6-9B3B-14B74C410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FEF3E2C-A47F-3B79-39A4-2C1DE6C301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110FB08-CCB8-078C-9EDF-B829A3572B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1158E3E-43C2-EA5F-6036-37333FED5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B4302-9301-4BA1-B99E-111715CD0110}" type="datetimeFigureOut">
              <a:rPr lang="es-CO" smtClean="0"/>
              <a:t>25/09/2025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331A20A-D894-5968-A7B6-7005E5CCD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A6293D9-F275-636E-C984-7E8D9867B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95E5-F76D-4DE6-B692-C99BC050D5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0952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0CF12E-7020-316D-A252-F50C3B9CD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20D80F5-A2BC-4FF9-6F68-7F86E303BC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1F660F6-9C59-83E6-6E64-1F2A946B4F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5955B2D-6FC4-5A58-6405-277D28288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B4302-9301-4BA1-B99E-111715CD0110}" type="datetimeFigureOut">
              <a:rPr lang="es-CO" smtClean="0"/>
              <a:t>25/09/2025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1C3D595-50CA-E2EE-6EC2-691493DAB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75BA67A-2042-6791-A948-B41D0CF38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95E5-F76D-4DE6-B692-C99BC050D5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4768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3AFB05D-6B2E-8026-45C9-84E21E733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C414A7F-43F6-A993-9719-E96BE0DF3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D5906AF-ED36-C59C-3DD4-899DA0E19E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99B4302-9301-4BA1-B99E-111715CD0110}" type="datetimeFigureOut">
              <a:rPr lang="es-CO" smtClean="0"/>
              <a:t>25/09/2025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4397DB-4A03-312A-719D-C94B7E0891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77D269E-9927-0F4A-240B-BF770CDD88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1495E5-F76D-4DE6-B692-C99BC050D5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66719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/search?sca_esv=ddc633b75768fb2c&amp;rlz=1C1CHBF_esCO1084CO1084&amp;sxsrf=AE3TifO7c1fEZB-GorNa6jaRQURiTAfYeA%3A1758800321112&amp;q=Op-Amp&amp;sa=X&amp;ved=2ahUKEwjEsvvi6fOPAxXHQjABHewrPTEQxccNegQIJBAB&amp;mstk=AUtExfCMZ6nOkTI_6z4n9hMPByqjMP6vBnvaBJKmHIy84s4w2uuWvFzAwvqfqFa90j-iM6hg3JaQuIuvA8MNNOaWlKHsewmn8Fc4hpBah5NfvxkZbHqGA0vEGKKXdT5J8A3qkTfvFGwUKwRX6-v7Poas8_QcVeV1kw05mRs8FhbC_c17-H4&amp;csui=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5EB925-07BE-A9A1-8A21-172796FC07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AMPLIFICADOR OPERACIONAL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D8BD0AA-1E1A-63A0-C668-CF352B4A7D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75879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7F639A6-EEC8-09D0-2D21-EE51D0241B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480" y="2353945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sz="3600" dirty="0"/>
              <a:t>Un </a:t>
            </a:r>
            <a:r>
              <a:rPr lang="es-ES" sz="40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amplificador operacional </a:t>
            </a:r>
            <a:r>
              <a:rPr lang="es-ES" sz="3600" dirty="0"/>
              <a:t>(</a:t>
            </a:r>
            <a:r>
              <a:rPr lang="es-ES" sz="3600" dirty="0" err="1">
                <a:hlinkClick r:id="rId2"/>
              </a:rPr>
              <a:t>Op-Amp</a:t>
            </a:r>
            <a:r>
              <a:rPr lang="es-ES" sz="3600" dirty="0"/>
              <a:t>) es un circuito integrado de alta ganancia que realiza operaciones matemáticas y amplifica señales. Se caracteriza por tener dos entradas (inversora y no inversora), una salida, y una alta impedancia de entrada. Con componentes externos, se pueden crear circuitos para sumar, restar, integrar, diferenciar, comparar o filtrar señales, entre otras aplicaciones. </a:t>
            </a:r>
            <a:endParaRPr lang="es-CO" sz="36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4373BF4-AB27-DAC2-7ADD-1DE2CD4DF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479" y="475445"/>
            <a:ext cx="2631441" cy="158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M348 - Sigma Electrónica">
            <a:extLst>
              <a:ext uri="{FF2B5EF4-FFF2-40B4-BE49-F238E27FC236}">
                <a16:creationId xmlns:a16="http://schemas.microsoft.com/office/drawing/2014/main" id="{48C849A3-6CFA-2BB8-D79C-570A3EEC6F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510" y="562525"/>
            <a:ext cx="237109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184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CAC76F-2E37-6047-AF1A-798D4ECB4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Características clave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C7EC4CE-C972-E7D5-2E4F-3F1200761F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3200"/>
            <a:ext cx="10515600" cy="5161280"/>
          </a:xfrm>
        </p:spPr>
        <p:txBody>
          <a:bodyPr>
            <a:normAutofit fontScale="92500"/>
          </a:bodyPr>
          <a:lstStyle/>
          <a:p>
            <a:r>
              <a:rPr lang="es-ES" dirty="0"/>
              <a:t>Alta ganancia: Amplifica la diferencia de voltaje entre sus entradas. </a:t>
            </a:r>
          </a:p>
          <a:p>
            <a:r>
              <a:rPr lang="es-ES" dirty="0"/>
              <a:t>Entrada diferencial: Amplifica la diferencia entre los dos terminales de entrada. </a:t>
            </a:r>
          </a:p>
          <a:p>
            <a:r>
              <a:rPr lang="es-ES" dirty="0"/>
              <a:t>Dos entradas: Una entrada inversora (-) y una entrada no inversora (+). </a:t>
            </a:r>
          </a:p>
          <a:p>
            <a:r>
              <a:rPr lang="es-ES" dirty="0"/>
              <a:t>Una salida: La salida es la diferencia entre las entradas multiplicada por la ganancia. </a:t>
            </a:r>
          </a:p>
          <a:p>
            <a:r>
              <a:rPr lang="es-ES" dirty="0"/>
              <a:t>Alta impedancia de entrada: Tiene una resistencia muy alta entre sus entradas. </a:t>
            </a:r>
          </a:p>
          <a:p>
            <a:r>
              <a:rPr lang="es-ES" dirty="0"/>
              <a:t>Baja impedancia de salida: Su impedancia de salida es muy baja. </a:t>
            </a:r>
          </a:p>
          <a:p>
            <a:r>
              <a:rPr lang="es-ES" dirty="0"/>
              <a:t>Alimentación: Se alimenta generalmente con fuentes de voltaje positivas y negativas.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73720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D2F9F6-AD6C-872A-3219-A496B32A7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Usos y aplicaciones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1F76684-B4D7-90DB-A865-4585AA736A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54855"/>
          </a:xfrm>
        </p:spPr>
        <p:txBody>
          <a:bodyPr/>
          <a:lstStyle/>
          <a:p>
            <a:r>
              <a:rPr lang="es-ES" dirty="0"/>
              <a:t>Amplificación de señales: Amplifica señales de bajo nivel para que sean más útiles. </a:t>
            </a:r>
          </a:p>
          <a:p>
            <a:r>
              <a:rPr lang="es-ES" dirty="0"/>
              <a:t>Comparadores de voltaje: Determina cuál de las dos señales de entrada es mayor. </a:t>
            </a:r>
          </a:p>
          <a:p>
            <a:r>
              <a:rPr lang="es-ES" dirty="0"/>
              <a:t>Circuitos aritméticos: Realizan sumas, restas, integrales y derivadas de señales. </a:t>
            </a:r>
          </a:p>
          <a:p>
            <a:r>
              <a:rPr lang="es-ES" dirty="0"/>
              <a:t>Filtros activos: Crean filtros que permiten o atenúan ciertas frecuencias. </a:t>
            </a:r>
          </a:p>
          <a:p>
            <a:r>
              <a:rPr lang="es-ES" dirty="0"/>
              <a:t>Convertidores de voltaje: Cambian un tipo de señal a otro.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419210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244</Words>
  <Application>Microsoft Office PowerPoint</Application>
  <PresentationFormat>Panorámica</PresentationFormat>
  <Paragraphs>17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Tema de Office</vt:lpstr>
      <vt:lpstr>AMPLIFICADOR OPERACIONAL</vt:lpstr>
      <vt:lpstr>Presentación de PowerPoint</vt:lpstr>
      <vt:lpstr>Características clave</vt:lpstr>
      <vt:lpstr>Usos y aplicaciones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1</cp:revision>
  <dcterms:created xsi:type="dcterms:W3CDTF">2025-09-25T11:37:59Z</dcterms:created>
  <dcterms:modified xsi:type="dcterms:W3CDTF">2025-09-25T11:47:15Z</dcterms:modified>
</cp:coreProperties>
</file>