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954161-00F5-64FF-A70B-B5F72DD7F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0F479D-CA96-9628-57E3-79244BAC83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24072D4-2CED-09F4-83D7-E033CCEFA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8230AC-0C97-9E9F-913B-028F71934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93EEDB-8976-AAC2-A94D-6C0964354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2178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11A47A-FB1D-5C05-33E1-705703CDA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38F2E94-BE40-91AC-458D-0EE13D87B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BC5CCBD-42EE-C3A2-FDD2-649297CE4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F6D446-7789-5A87-2580-F5A4319EF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7160736-5DED-C5BC-E275-075341D22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121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36F6282-F529-4A60-8F0F-B0D79E1EA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34CC13D-19B9-8F55-AA87-5A55DA2D7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131F07D-EBD9-BDA6-83D4-8CB35D3AE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1A7E0A-5336-F109-9563-6B3070106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F0BE6A-48A0-1B6D-89FF-788669E38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033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27C13-0750-75CF-46C1-375CD96AE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3457F9-DF57-6841-6827-5EB6D0EF2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A2FE8A-5C23-066D-B037-4D1052505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898476-4186-9311-DECD-4502C6682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1EA6B24-055B-B445-F975-EAB55AD4B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7050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8E6BA2-3415-81DA-DE1A-036FA649C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6B00730-6897-34E2-B0F7-B6F1B4ACE4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8777DF-AE1F-1BDF-D9B4-1E66BCF6E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ADE2E7-1D30-DC12-1A95-B6E4DB7C1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12CD7B-1090-F096-C5E1-E4E138EA5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3813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A1A67D-B460-FE11-D17F-659205BA6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AD04C8-9A67-E107-CD8B-14916D19C7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4BCB586-4960-1DF5-5180-A82A8ADFFE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F4E3B6C-8DEE-89DA-9DF3-25B850464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70DDAE7-B45C-BC23-B33E-18014E9F8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54129F-2387-11CF-35A1-82200E142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1064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01E361-D229-31F3-151B-D7C854341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EE1721F-27A1-7780-D211-B2A32F5B3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E6CC183-5CBA-1AB7-CB0E-E975127B0D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FD47E2-BDFA-085F-7347-905B568F7C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65DDA23-E9D5-4EF1-B702-6D4D7506E9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3F2075E-92CA-3B3B-E7CA-4B89500CB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2316794-CC1A-67DC-9938-47E19EF39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232E2BC-9506-3760-C407-EB6205752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1886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F089EB-AF5C-5D42-E01B-B8BCEBAEC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249AC7C-5C37-DA73-2932-069F772CA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B47ADA0-3380-C9C7-3C29-A791A841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F0B3685-BA38-5270-09EC-F5DDA2A4D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1585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C4183D2-30AF-03B2-EB16-5BE15B5A2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7964D5F-A9A6-70E1-E04E-C56489635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1503329-A91E-9D1E-1B00-194EF0BEA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014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9BE443-D190-453B-39B5-38B3F8183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2A6896-D5BE-C855-AABA-EA0AAF24C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96BE000-515C-793D-AF4E-AC23316129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9834A6-85B4-52A7-E283-8CC9974F4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9043F63-DFA5-7946-DC3E-02858B339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00B829-1A21-6FE8-5CB0-0801DE918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217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9A8BF1-6CD0-2A49-08E7-0FB380EB0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65C6E9A-69A7-189F-BA29-522E649635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D47BAC3-E8BD-5123-3F6D-703F3DF9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67CFE3-56BF-0DD8-C12D-D569188DA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F869241-EBA1-64E0-4D29-5A8436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A3EA45-1C2B-C4C5-C5DD-C9192A2AA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1625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1C9466C-578A-4F6C-0131-BCE2FF6AF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5AE503-13D9-0BBF-6675-C2359D5CC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801FA5-1903-CFCC-5283-40BFA3078B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29DB4B-1621-4ADD-9C7C-8F1554BF5661}" type="datetimeFigureOut">
              <a:rPr lang="es-CO" smtClean="0"/>
              <a:t>10/02/2025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CD060E-4F09-4B16-CD0D-10EC024104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6B060D6-F226-86A9-1DEE-D856FBA294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A69D02-B2A8-443A-91B2-911F1010BCA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99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DDC713-DDDD-5468-1958-514804AD0F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CD66154-BB7A-EC5B-5644-FAFE448535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85301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E21A64-ECC9-C78B-BC42-A990A0D28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7EED19-E0E0-4C90-43A6-C57E573B1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1. interruptor + led + resistencia + fuente</a:t>
            </a:r>
          </a:p>
          <a:p>
            <a:r>
              <a:rPr lang="es-ES" dirty="0"/>
              <a:t>2. doble </a:t>
            </a:r>
            <a:r>
              <a:rPr lang="es-ES"/>
              <a:t>interruptor conmutable</a:t>
            </a:r>
          </a:p>
          <a:p>
            <a:pPr marL="0" indent="0">
              <a:buNone/>
            </a:pP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009192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Panorámica</PresentationFormat>
  <Paragraphs>2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2025-02-10T16:46:16Z</dcterms:created>
  <dcterms:modified xsi:type="dcterms:W3CDTF">2025-02-10T16:46:52Z</dcterms:modified>
</cp:coreProperties>
</file>