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088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088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1EADE-8E88-4C7C-8AC5-FB148DE4940E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93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8B9C-477D-492A-96AD-1FC2CC997A73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655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8927" y="997973"/>
            <a:ext cx="8473395" cy="49849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AED5-E26D-4E29-B1B3-7847B6779594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791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6794-849E-4626-908B-D15793550EFB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050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64E7-5594-42A3-ADBF-E95A7ACEAD64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36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4088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2B0B-D248-4FFB-8695-AD7FA4B1284A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121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7" y="929147"/>
            <a:ext cx="10689336" cy="7984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4088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4088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1344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1344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8EFB-9159-4510-B73F-4F0409ADE937}" type="datetime1">
              <a:rPr lang="en-US" smtClean="0"/>
              <a:t>2/24/2025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652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9412-2452-4BED-A324-9D8C115361AD}" type="datetime1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51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18F62-D251-40E8-A23C-F4CFE9FEAB41}" type="datetime1">
              <a:rPr lang="en-US" smtClean="0"/>
              <a:t>2/24/2025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0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9848"/>
            <a:ext cx="4093599" cy="131673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9848"/>
            <a:ext cx="6172200" cy="47912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1176"/>
            <a:ext cx="4093599" cy="33192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6144-149E-4874-93A5-554A0357CF82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501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65D8-0540-4835-AE5C-25D29DBA01BE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86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21992"/>
            <a:ext cx="10691265" cy="3739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495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E31BA835-12AC-4E8F-955A-EA3F4DE2791F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4088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5302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8">
            <a:extLst>
              <a:ext uri="{FF2B5EF4-FFF2-40B4-BE49-F238E27FC236}">
                <a16:creationId xmlns:a16="http://schemas.microsoft.com/office/drawing/2014/main" id="{85CB65D0-496F-4797-A015-C85839E35D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3" descr="Fórmulas matemáticas complejas en una pizarra">
            <a:extLst>
              <a:ext uri="{FF2B5EF4-FFF2-40B4-BE49-F238E27FC236}">
                <a16:creationId xmlns:a16="http://schemas.microsoft.com/office/drawing/2014/main" id="{D32E3DF5-EC22-BE39-DF51-D9C4A69359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8208" b="4737"/>
          <a:stretch/>
        </p:blipFill>
        <p:spPr>
          <a:xfrm>
            <a:off x="2307" y="11"/>
            <a:ext cx="12192000" cy="6857989"/>
          </a:xfrm>
          <a:prstGeom prst="rect">
            <a:avLst/>
          </a:prstGeom>
        </p:spPr>
      </p:pic>
      <p:sp>
        <p:nvSpPr>
          <p:cNvPr id="17" name="Rectangle 10">
            <a:extLst>
              <a:ext uri="{FF2B5EF4-FFF2-40B4-BE49-F238E27FC236}">
                <a16:creationId xmlns:a16="http://schemas.microsoft.com/office/drawing/2014/main" id="{95D2C779-8883-4E5F-A170-0F464918C1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307" y="990598"/>
            <a:ext cx="12188952" cy="4745182"/>
          </a:xfrm>
          <a:prstGeom prst="rect">
            <a:avLst/>
          </a:prstGeom>
          <a:gradFill>
            <a:gsLst>
              <a:gs pos="35000">
                <a:srgbClr val="000000">
                  <a:alpha val="41000"/>
                </a:srgbClr>
              </a:gs>
              <a:gs pos="0">
                <a:srgbClr val="000000">
                  <a:alpha val="0"/>
                </a:srgbClr>
              </a:gs>
              <a:gs pos="47744">
                <a:srgbClr val="000000">
                  <a:alpha val="51000"/>
                </a:srgbClr>
              </a:gs>
              <a:gs pos="70000">
                <a:srgbClr val="000000">
                  <a:alpha val="37000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87F4F30-16E8-A289-9663-84BAA51C8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119" y="322737"/>
            <a:ext cx="6503063" cy="4849091"/>
          </a:xfrm>
        </p:spPr>
        <p:txBody>
          <a:bodyPr anchor="ctr">
            <a:normAutofit/>
          </a:bodyPr>
          <a:lstStyle/>
          <a:p>
            <a:pPr algn="r"/>
            <a:r>
              <a:rPr lang="es-ES" dirty="0">
                <a:solidFill>
                  <a:srgbClr val="FFFFFF"/>
                </a:solidFill>
              </a:rPr>
              <a:t>AVANCES CHAT BOT</a:t>
            </a:r>
            <a:endParaRPr lang="es-CO" dirty="0">
              <a:solidFill>
                <a:srgbClr val="FFFFFF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3DCD08E-2001-85B5-226A-B07781601F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12865" y="1447799"/>
            <a:ext cx="2368905" cy="4076699"/>
          </a:xfrm>
        </p:spPr>
        <p:txBody>
          <a:bodyPr anchor="ctr">
            <a:normAutofit/>
          </a:bodyPr>
          <a:lstStyle/>
          <a:p>
            <a:endParaRPr lang="es-ES" dirty="0">
              <a:solidFill>
                <a:srgbClr val="FFFFFF"/>
              </a:solidFill>
            </a:endParaRPr>
          </a:p>
        </p:txBody>
      </p:sp>
      <p:cxnSp>
        <p:nvCxnSpPr>
          <p:cNvPr id="18" name="Straight Connector 12">
            <a:extLst>
              <a:ext uri="{FF2B5EF4-FFF2-40B4-BE49-F238E27FC236}">
                <a16:creationId xmlns:a16="http://schemas.microsoft.com/office/drawing/2014/main" id="{BD96A694-258D-4418-A83C-B9BA72FD44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115300" y="1780927"/>
            <a:ext cx="0" cy="3390901"/>
          </a:xfrm>
          <a:prstGeom prst="line">
            <a:avLst/>
          </a:prstGeom>
          <a:ln w="44450">
            <a:solidFill>
              <a:srgbClr val="FFFFFF"/>
            </a:solidFill>
          </a:ln>
          <a:effectLst>
            <a:outerShdw blurRad="50800" dist="38100" dir="2700000" sx="88000" sy="88000" algn="tl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580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353D95-8633-7B84-D13D-00446CE4F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E07001E-16BA-5CC5-5B45-9415209CD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Se trabajo en el chat </a:t>
            </a:r>
            <a:r>
              <a:rPr lang="es-ES" dirty="0" err="1"/>
              <a:t>bot</a:t>
            </a:r>
            <a:r>
              <a:rPr lang="es-ES" dirty="0"/>
              <a:t> </a:t>
            </a:r>
            <a:r>
              <a:rPr lang="es-ES"/>
              <a:t>solucionando dudas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3316107"/>
      </p:ext>
    </p:extLst>
  </p:cSld>
  <p:clrMapOvr>
    <a:masterClrMapping/>
  </p:clrMapOvr>
</p:sld>
</file>

<file path=ppt/theme/theme1.xml><?xml version="1.0" encoding="utf-8"?>
<a:theme xmlns:a="http://schemas.openxmlformats.org/drawingml/2006/main" name="ChronicleVTI">
  <a:themeElements>
    <a:clrScheme name="Office">
      <a:dk1>
        <a:srgbClr val="000000"/>
      </a:dk1>
      <a:lt1>
        <a:srgbClr val="FFFFFF"/>
      </a:lt1>
      <a:dk2>
        <a:srgbClr val="1D242E"/>
      </a:dk2>
      <a:lt2>
        <a:srgbClr val="F2F1F1"/>
      </a:lt2>
      <a:accent1>
        <a:srgbClr val="4472C4"/>
      </a:accent1>
      <a:accent2>
        <a:srgbClr val="ED7D31"/>
      </a:accent2>
      <a:accent3>
        <a:srgbClr val="A3A3A3"/>
      </a:accent3>
      <a:accent4>
        <a:srgbClr val="CF9B00"/>
      </a:accent4>
      <a:accent5>
        <a:srgbClr val="5B9BD5"/>
      </a:accent5>
      <a:accent6>
        <a:srgbClr val="70AD47"/>
      </a:accent6>
      <a:hlink>
        <a:srgbClr val="D26012"/>
      </a:hlink>
      <a:folHlink>
        <a:srgbClr val="9A5879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hronicleVTI" id="{508E4D90-5116-4BF0-876B-3F422DD1F65F}" vid="{AA21DC3D-92A8-43A4-8358-ED428371CD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11</Words>
  <Application>Microsoft Office PowerPoint</Application>
  <PresentationFormat>Panorámica</PresentationFormat>
  <Paragraphs>2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Calisto MT</vt:lpstr>
      <vt:lpstr>Univers Condensed</vt:lpstr>
      <vt:lpstr>ChronicleVTI</vt:lpstr>
      <vt:lpstr>AVANCES CHAT BOT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9</cp:revision>
  <dcterms:created xsi:type="dcterms:W3CDTF">2025-02-12T12:02:00Z</dcterms:created>
  <dcterms:modified xsi:type="dcterms:W3CDTF">2025-02-24T17:11:15Z</dcterms:modified>
</cp:coreProperties>
</file>