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9" r:id="rId4"/>
    <p:sldId id="260" r:id="rId5"/>
    <p:sldId id="262" r:id="rId6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94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4FD4CB-779C-4CDF-AC06-52C1F6569D1A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C822BA-7221-4D51-9E6B-30844B10773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86712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C822BA-7221-4D51-9E6B-30844B107739}" type="slidenum">
              <a:rPr lang="es-CO" smtClean="0"/>
              <a:t>4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067856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A6510B9-91C1-0367-6565-07C22F69DB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778AB706-3C47-56D6-E488-859E65B1F1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7A27770-CA0C-2F2A-6F4A-6DEDFBCE8F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024BA-170C-4DD4-9C7F-B040072358D7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9A456B0-A0F1-46A9-9CC5-8D0AAF352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438CA37-CF44-6746-706E-041DB5DAB7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C543B-78AE-4B99-A388-FB4066AB8A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271021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DA0E99E-9F04-C7CB-4CF1-8AA4D3192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D9BF68F3-F954-C5C8-0197-9F4B380A860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E893255-D040-C01B-45BB-92BA532462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024BA-170C-4DD4-9C7F-B040072358D7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13FA197-93DA-1C4D-1F34-904102B0C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E9DF3F7-1777-D07C-7A78-656C3F6ECA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C543B-78AE-4B99-A388-FB4066AB8A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76013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7DABD12C-C6FA-FD25-0626-9ADB6F017F2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58A6F81-EB79-F152-82C1-241C4FABE9D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C5968AF-AAD8-3644-6B9B-371D25E6A3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024BA-170C-4DD4-9C7F-B040072358D7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A8ED9BE-556D-B9FA-01D7-661522C52C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9366853-D46F-05F8-88F1-695D539A5C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C543B-78AE-4B99-A388-FB4066AB8A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3599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FAF2BBB-2204-A063-3ABC-BF533122B2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6360510-1897-A3B7-B794-8B90034A86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A18A4FE-1288-583F-9BB8-C887482892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024BA-170C-4DD4-9C7F-B040072358D7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521DAA9-10D4-1858-0BD2-44917D5ECF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A3DA468-F0FD-74B5-078E-26DF6B3634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C543B-78AE-4B99-A388-FB4066AB8A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584490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BCE8842-8172-27CE-5468-E94CC40248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251351A-B7AB-3BCE-3D03-76B627538B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CE20C52-6FD7-9961-DB26-3CD3F7E13F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024BA-170C-4DD4-9C7F-B040072358D7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4F0FFAB-4F7A-BF71-8539-AB9F70B2D0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BF0DB48-302E-FF51-598B-351D783B91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C543B-78AE-4B99-A388-FB4066AB8A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665724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EA4A4C8-10E2-DEC4-F0F2-BFAE895D26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4730588-91F9-C497-FB9E-C92501B6FAE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47B33DB-4031-635B-36AB-170BF812FF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4985607-4C6C-021B-4F6D-4700F8B558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024BA-170C-4DD4-9C7F-B040072358D7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7420CBC-7CFF-A315-4F5D-8B7D615FB8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0D14504-D9DD-DC22-39EB-F135525DD8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C543B-78AE-4B99-A388-FB4066AB8A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307208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2F35601-E11C-62FA-05B2-A01C58AF80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8F1AC1C-8A46-A066-53B6-423630F763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5FE6853-2593-36D7-35B1-BF8EB068EC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2795C454-D747-EF0C-47A8-125A8833507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25138145-C42F-6B07-0379-F9AAF6846B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26648425-C93A-3536-1051-AD5C1782F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024BA-170C-4DD4-9C7F-B040072358D7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37E2A796-C5C2-1534-EF87-B93C262ABC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EDE3F572-3AB6-B318-3C41-C9C1A58997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C543B-78AE-4B99-A388-FB4066AB8A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360596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E1DB6BF-C0C8-B2F5-24DA-F1B05B951C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1ABFBC1E-BB3E-961C-3A08-E92EC2F8BD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024BA-170C-4DD4-9C7F-B040072358D7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909D2DC2-2E5E-8BC2-1F5B-F415D685FE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D20FB374-7B35-CAD1-DDDA-EBFC61E59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C543B-78AE-4B99-A388-FB4066AB8A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530069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0E3E8FC2-0F31-4B1B-9EC8-4E6614B055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024BA-170C-4DD4-9C7F-B040072358D7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A31E0FFF-9DA4-F889-82BA-D66A4A1331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093DB67-C071-5DFE-D5D3-5AE7619694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C543B-78AE-4B99-A388-FB4066AB8A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81180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4BBEACD-7E13-727C-38A9-C5226D6305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FA81388-B44D-CF5E-B99A-82BFE4D97E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DC700937-897F-B400-22EC-6F1D2518191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9EEBBA0-4AFA-424B-5750-A95F851D8E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024BA-170C-4DD4-9C7F-B040072358D7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571B538-B250-239D-79B4-9CD345BAB4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05255CB-9FC8-8B21-0073-3B5DBDFF61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C543B-78AE-4B99-A388-FB4066AB8A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827516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5851941-AF26-4613-D356-F78B27BFAE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AA3AB3FE-D156-C556-813F-0120EE062C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9ADF0A3E-4C9E-A23E-9235-AB4F8741B6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7C6E599-797E-6055-7B0D-3395BAC323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024BA-170C-4DD4-9C7F-B040072358D7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60C76265-8A4C-256A-AFA5-83C0CE912C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8D53E54-43AE-DE7B-EB1D-2CCA9780E0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C543B-78AE-4B99-A388-FB4066AB8A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438543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18655FE4-F6A3-87F2-0F08-D9EAC99C7C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EBDB3D6-99C2-9C9C-6610-7FE8F9875A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F9FE973-F6D5-47C5-0E8C-217C42AA1BD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16024BA-170C-4DD4-9C7F-B040072358D7}" type="datetimeFigureOut">
              <a:rPr lang="es-CO" smtClean="0"/>
              <a:t>25/08/2025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D6E2ACE-B306-BF74-11E9-70B6D0AA89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37F1F98-1B55-34D8-1EC9-498F6D1AD1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92C543B-78AE-4B99-A388-FB4066AB8A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60302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64014B4-CDCD-6EDD-3BF7-1AB5F39CA2F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/>
              <a:t>REALICE LOS MONTAJES EN TINKERCAD X 2</a:t>
            </a:r>
            <a:endParaRPr lang="es-CO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46BCACF-D9F7-56A9-0814-4F92FF7A986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ES" dirty="0"/>
              <a:t>Ing. Juan Carlos Vizcaino Aponte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9689083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21965430-5EE0-56CC-9073-1C4BEBD0D9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" y="0"/>
            <a:ext cx="12100560" cy="6857999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F5387FE9-A0A2-2884-3E94-B12A0C3CE5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752475"/>
          </a:xfrm>
        </p:spPr>
        <p:txBody>
          <a:bodyPr/>
          <a:lstStyle/>
          <a:p>
            <a:r>
              <a:rPr lang="es-ES" dirty="0"/>
              <a:t>1 INTERRUPTOR  NPN (BJT)</a:t>
            </a:r>
            <a:endParaRPr lang="es-CO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FAE4299C-FF1A-CB36-DF5B-B71D33D2A8E0}"/>
              </a:ext>
            </a:extLst>
          </p:cNvPr>
          <p:cNvSpPr txBox="1"/>
          <p:nvPr/>
        </p:nvSpPr>
        <p:spPr>
          <a:xfrm>
            <a:off x="3972560" y="2062480"/>
            <a:ext cx="1859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RESISTENCIA</a:t>
            </a:r>
            <a:endParaRPr lang="es-CO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D78818B1-DBD2-F5DF-A1E5-89A5349D9179}"/>
              </a:ext>
            </a:extLst>
          </p:cNvPr>
          <p:cNvSpPr txBox="1"/>
          <p:nvPr/>
        </p:nvSpPr>
        <p:spPr>
          <a:xfrm>
            <a:off x="5831840" y="2247146"/>
            <a:ext cx="1859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DIODO LED</a:t>
            </a:r>
            <a:endParaRPr lang="es-CO" dirty="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BE2E18F6-90A5-97AE-B1BC-A8DCF3EDE392}"/>
              </a:ext>
            </a:extLst>
          </p:cNvPr>
          <p:cNvSpPr txBox="1"/>
          <p:nvPr/>
        </p:nvSpPr>
        <p:spPr>
          <a:xfrm>
            <a:off x="1066800" y="4592320"/>
            <a:ext cx="162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BATERIAS AAA</a:t>
            </a:r>
            <a:endParaRPr lang="es-CO" dirty="0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CF6D631C-3CA2-AB01-FC4E-E60D47AC507A}"/>
              </a:ext>
            </a:extLst>
          </p:cNvPr>
          <p:cNvSpPr txBox="1"/>
          <p:nvPr/>
        </p:nvSpPr>
        <p:spPr>
          <a:xfrm>
            <a:off x="7569200" y="2247146"/>
            <a:ext cx="23469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                    COLECTOR</a:t>
            </a:r>
          </a:p>
          <a:p>
            <a:r>
              <a:rPr lang="es-ES" dirty="0"/>
              <a:t>BASE</a:t>
            </a:r>
          </a:p>
          <a:p>
            <a:endParaRPr lang="es-ES" dirty="0"/>
          </a:p>
          <a:p>
            <a:r>
              <a:rPr lang="es-ES" dirty="0"/>
              <a:t>                    EMISOR</a:t>
            </a:r>
            <a:endParaRPr lang="es-CO" dirty="0"/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9A75A767-F16B-D9C0-D9E3-D3A970FD16BA}"/>
              </a:ext>
            </a:extLst>
          </p:cNvPr>
          <p:cNvSpPr txBox="1"/>
          <p:nvPr/>
        </p:nvSpPr>
        <p:spPr>
          <a:xfrm>
            <a:off x="8940800" y="1178560"/>
            <a:ext cx="191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MOTOR DC</a:t>
            </a:r>
            <a:endParaRPr lang="es-CO" dirty="0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F5A98AAC-6507-8FF7-D163-7A7385D5995A}"/>
              </a:ext>
            </a:extLst>
          </p:cNvPr>
          <p:cNvSpPr txBox="1"/>
          <p:nvPr/>
        </p:nvSpPr>
        <p:spPr>
          <a:xfrm>
            <a:off x="10048240" y="3799840"/>
            <a:ext cx="1452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BATERIA 9V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767918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58388D-4B5F-809D-07F2-068E6BDEEE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F205C94E-B5DE-7942-FA3C-1EA52B1ACE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40080" y="304800"/>
            <a:ext cx="12964160" cy="62484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CFAE0D9D-767E-D12C-8C06-8FA0F863CD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752475"/>
          </a:xfrm>
        </p:spPr>
        <p:txBody>
          <a:bodyPr/>
          <a:lstStyle/>
          <a:p>
            <a:r>
              <a:rPr lang="es-ES" dirty="0"/>
              <a:t>1 INTERRUPTOR  NPN (BJT)</a:t>
            </a:r>
            <a:endParaRPr lang="es-CO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47D7A3D4-5228-9C82-79EB-09F1B933D48C}"/>
              </a:ext>
            </a:extLst>
          </p:cNvPr>
          <p:cNvSpPr txBox="1"/>
          <p:nvPr/>
        </p:nvSpPr>
        <p:spPr>
          <a:xfrm>
            <a:off x="3972560" y="2062480"/>
            <a:ext cx="1859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RESISTENCIA</a:t>
            </a:r>
            <a:endParaRPr lang="es-CO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86A3F85F-99EB-53EF-F948-C7EC8D419FAF}"/>
              </a:ext>
            </a:extLst>
          </p:cNvPr>
          <p:cNvSpPr txBox="1"/>
          <p:nvPr/>
        </p:nvSpPr>
        <p:spPr>
          <a:xfrm>
            <a:off x="5831840" y="2247146"/>
            <a:ext cx="1859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DIODO LED</a:t>
            </a:r>
            <a:endParaRPr lang="es-CO" dirty="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1813CCC4-FC4A-52A4-FE6F-71E977FE874D}"/>
              </a:ext>
            </a:extLst>
          </p:cNvPr>
          <p:cNvSpPr txBox="1"/>
          <p:nvPr/>
        </p:nvSpPr>
        <p:spPr>
          <a:xfrm>
            <a:off x="1066800" y="4592320"/>
            <a:ext cx="162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BATERIAS AAA</a:t>
            </a:r>
            <a:endParaRPr lang="es-CO" dirty="0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5E14D902-007D-5140-F5E9-9DB3406F9B25}"/>
              </a:ext>
            </a:extLst>
          </p:cNvPr>
          <p:cNvSpPr txBox="1"/>
          <p:nvPr/>
        </p:nvSpPr>
        <p:spPr>
          <a:xfrm>
            <a:off x="7569200" y="2247146"/>
            <a:ext cx="23469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                    COLECTOR</a:t>
            </a:r>
          </a:p>
          <a:p>
            <a:r>
              <a:rPr lang="es-ES" dirty="0"/>
              <a:t>BASE</a:t>
            </a:r>
          </a:p>
          <a:p>
            <a:endParaRPr lang="es-ES" dirty="0"/>
          </a:p>
          <a:p>
            <a:r>
              <a:rPr lang="es-ES" dirty="0"/>
              <a:t>                    EMISOR</a:t>
            </a:r>
            <a:endParaRPr lang="es-CO" dirty="0"/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537A7740-8F87-2357-575F-E20AF194543B}"/>
              </a:ext>
            </a:extLst>
          </p:cNvPr>
          <p:cNvSpPr txBox="1"/>
          <p:nvPr/>
        </p:nvSpPr>
        <p:spPr>
          <a:xfrm>
            <a:off x="8940800" y="1178560"/>
            <a:ext cx="191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MOTOR DC</a:t>
            </a:r>
            <a:endParaRPr lang="es-CO" dirty="0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4498AF77-A920-D6E6-AE93-10EA143BB31D}"/>
              </a:ext>
            </a:extLst>
          </p:cNvPr>
          <p:cNvSpPr txBox="1"/>
          <p:nvPr/>
        </p:nvSpPr>
        <p:spPr>
          <a:xfrm>
            <a:off x="10048240" y="3799840"/>
            <a:ext cx="1452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BATERIA 9V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6584654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ECD47B-4CF5-3DCE-6FE0-75AA40C74C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to 4">
            <a:extLst>
              <a:ext uri="{FF2B5EF4-FFF2-40B4-BE49-F238E27FC236}">
                <a16:creationId xmlns:a16="http://schemas.microsoft.com/office/drawing/2014/main" id="{1F3D411A-ACD7-3E5C-9BB9-27ADEEBB629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3042915"/>
              </p:ext>
            </p:extLst>
          </p:nvPr>
        </p:nvGraphicFramePr>
        <p:xfrm>
          <a:off x="0" y="752474"/>
          <a:ext cx="12192000" cy="6105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3" imgW="4291584" imgH="3048138" progId="">
                  <p:embed/>
                </p:oleObj>
              </mc:Choice>
              <mc:Fallback>
                <p:oleObj r:id="rId3" imgW="4291584" imgH="3048138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752474"/>
                        <a:ext cx="12192000" cy="6105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EDEFC967-B34D-9634-3BE3-FF919A05CA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752475"/>
          </a:xfrm>
        </p:spPr>
        <p:txBody>
          <a:bodyPr/>
          <a:lstStyle/>
          <a:p>
            <a:r>
              <a:rPr lang="es-ES" dirty="0"/>
              <a:t>2 INTERRUPTOR  PNP (BJT)</a:t>
            </a:r>
            <a:endParaRPr lang="es-CO" dirty="0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2AD5192B-6545-AD65-9931-F64E4B304C28}"/>
              </a:ext>
            </a:extLst>
          </p:cNvPr>
          <p:cNvSpPr txBox="1"/>
          <p:nvPr/>
        </p:nvSpPr>
        <p:spPr>
          <a:xfrm>
            <a:off x="2331720" y="2174240"/>
            <a:ext cx="2326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FOTORESISTENCIA</a:t>
            </a:r>
            <a:endParaRPr lang="es-CO" dirty="0"/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CBDED7E5-EEA4-6EF9-47AB-6B20724639DA}"/>
              </a:ext>
            </a:extLst>
          </p:cNvPr>
          <p:cNvSpPr txBox="1"/>
          <p:nvPr/>
        </p:nvSpPr>
        <p:spPr>
          <a:xfrm>
            <a:off x="7660640" y="5129649"/>
            <a:ext cx="255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BOMBILLA </a:t>
            </a:r>
            <a:endParaRPr lang="es-CO" dirty="0"/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4A9A50E1-3F5B-090C-DE32-65F78C2D5EA3}"/>
              </a:ext>
            </a:extLst>
          </p:cNvPr>
          <p:cNvSpPr txBox="1"/>
          <p:nvPr/>
        </p:nvSpPr>
        <p:spPr>
          <a:xfrm>
            <a:off x="2336800" y="4753411"/>
            <a:ext cx="3119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POTENCIOMETRO 5K</a:t>
            </a:r>
            <a:endParaRPr lang="es-CO"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3E2F639B-D621-8FDE-8DE9-75785E4A1B48}"/>
              </a:ext>
            </a:extLst>
          </p:cNvPr>
          <p:cNvSpPr txBox="1"/>
          <p:nvPr/>
        </p:nvSpPr>
        <p:spPr>
          <a:xfrm>
            <a:off x="7172960" y="3063706"/>
            <a:ext cx="1757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EMISOR</a:t>
            </a:r>
            <a:endParaRPr lang="es-CO" dirty="0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A7AC86BF-ECF8-9929-C9F8-BCBD4ED527E7}"/>
              </a:ext>
            </a:extLst>
          </p:cNvPr>
          <p:cNvSpPr txBox="1"/>
          <p:nvPr/>
        </p:nvSpPr>
        <p:spPr>
          <a:xfrm>
            <a:off x="7345680" y="3875464"/>
            <a:ext cx="1412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COLECTOR</a:t>
            </a:r>
            <a:endParaRPr lang="es-CO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5C94520F-CCE5-3F54-5FF3-3A29980F6254}"/>
              </a:ext>
            </a:extLst>
          </p:cNvPr>
          <p:cNvSpPr txBox="1"/>
          <p:nvPr/>
        </p:nvSpPr>
        <p:spPr>
          <a:xfrm>
            <a:off x="6236389" y="3321466"/>
            <a:ext cx="11092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BASE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7338298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33C6A9-FFBD-3359-6D2C-14AF0DF161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A7F1C03-CF4D-C242-FBB5-45A3424DAC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752475"/>
          </a:xfrm>
        </p:spPr>
        <p:txBody>
          <a:bodyPr/>
          <a:lstStyle/>
          <a:p>
            <a:r>
              <a:rPr lang="es-ES" dirty="0"/>
              <a:t>2 INTERRUPTOR  PNP (BJT)</a:t>
            </a:r>
            <a:endParaRPr lang="es-CO" dirty="0"/>
          </a:p>
        </p:txBody>
      </p:sp>
      <p:graphicFrame>
        <p:nvGraphicFramePr>
          <p:cNvPr id="5" name="Objeto 4">
            <a:extLst>
              <a:ext uri="{FF2B5EF4-FFF2-40B4-BE49-F238E27FC236}">
                <a16:creationId xmlns:a16="http://schemas.microsoft.com/office/drawing/2014/main" id="{8A3D3FC4-4CCF-2E27-7F81-3A0853F2C29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1640156"/>
              </p:ext>
            </p:extLst>
          </p:nvPr>
        </p:nvGraphicFramePr>
        <p:xfrm>
          <a:off x="0" y="752476"/>
          <a:ext cx="12192000" cy="61055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4291584" imgH="3048138" progId="">
                  <p:embed/>
                </p:oleObj>
              </mc:Choice>
              <mc:Fallback>
                <p:oleObj r:id="rId2" imgW="4291584" imgH="3048138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0" y="752476"/>
                        <a:ext cx="12192000" cy="610552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CuadroTexto 5">
            <a:extLst>
              <a:ext uri="{FF2B5EF4-FFF2-40B4-BE49-F238E27FC236}">
                <a16:creationId xmlns:a16="http://schemas.microsoft.com/office/drawing/2014/main" id="{4EA4ADB4-C685-589F-F279-E576E75D4D8E}"/>
              </a:ext>
            </a:extLst>
          </p:cNvPr>
          <p:cNvSpPr txBox="1"/>
          <p:nvPr/>
        </p:nvSpPr>
        <p:spPr>
          <a:xfrm>
            <a:off x="2331720" y="2174240"/>
            <a:ext cx="2326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FOTORESISTENCIA</a:t>
            </a:r>
            <a:endParaRPr lang="es-CO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464413E7-8B2C-9F6A-863D-D9BF90F4BCAD}"/>
              </a:ext>
            </a:extLst>
          </p:cNvPr>
          <p:cNvSpPr txBox="1"/>
          <p:nvPr/>
        </p:nvSpPr>
        <p:spPr>
          <a:xfrm>
            <a:off x="2336800" y="4753411"/>
            <a:ext cx="3119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POTENCIOMETRO 5K</a:t>
            </a:r>
            <a:endParaRPr lang="es-CO" dirty="0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D3D6904D-6FC5-D54A-319D-2A8A01A88C58}"/>
              </a:ext>
            </a:extLst>
          </p:cNvPr>
          <p:cNvSpPr txBox="1"/>
          <p:nvPr/>
        </p:nvSpPr>
        <p:spPr>
          <a:xfrm>
            <a:off x="7660640" y="5129649"/>
            <a:ext cx="255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BOMBILLA </a:t>
            </a:r>
            <a:endParaRPr lang="es-CO"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63B4294B-E1A3-A4EB-CA95-5855D75B6169}"/>
              </a:ext>
            </a:extLst>
          </p:cNvPr>
          <p:cNvSpPr txBox="1"/>
          <p:nvPr/>
        </p:nvSpPr>
        <p:spPr>
          <a:xfrm>
            <a:off x="7172960" y="3063706"/>
            <a:ext cx="1757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EMISOR</a:t>
            </a:r>
            <a:endParaRPr lang="es-CO" dirty="0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67FEBE7C-44E4-5E6C-63A6-354161424122}"/>
              </a:ext>
            </a:extLst>
          </p:cNvPr>
          <p:cNvSpPr txBox="1"/>
          <p:nvPr/>
        </p:nvSpPr>
        <p:spPr>
          <a:xfrm>
            <a:off x="7345680" y="3875464"/>
            <a:ext cx="1412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COLECTOR</a:t>
            </a:r>
            <a:endParaRPr lang="es-CO" dirty="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69D1D333-8C77-FD66-5611-E8DE60407612}"/>
              </a:ext>
            </a:extLst>
          </p:cNvPr>
          <p:cNvSpPr txBox="1"/>
          <p:nvPr/>
        </p:nvSpPr>
        <p:spPr>
          <a:xfrm>
            <a:off x="6236389" y="3321466"/>
            <a:ext cx="11092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BASE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83788328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80</Words>
  <Application>Microsoft Office PowerPoint</Application>
  <PresentationFormat>Panorámica</PresentationFormat>
  <Paragraphs>37</Paragraphs>
  <Slides>5</Slides>
  <Notes>1</Notes>
  <HiddenSlides>0</HiddenSlides>
  <MMClips>0</MMClips>
  <ScaleCrop>false</ScaleCrop>
  <HeadingPairs>
    <vt:vector size="8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0</vt:i4>
      </vt:variant>
      <vt:variant>
        <vt:lpstr>Títulos de diapositiva</vt:lpstr>
      </vt:variant>
      <vt:variant>
        <vt:i4>5</vt:i4>
      </vt:variant>
    </vt:vector>
  </HeadingPairs>
  <TitlesOfParts>
    <vt:vector size="9" baseType="lpstr">
      <vt:lpstr>Aptos</vt:lpstr>
      <vt:lpstr>Aptos Display</vt:lpstr>
      <vt:lpstr>Arial</vt:lpstr>
      <vt:lpstr>Tema de Office</vt:lpstr>
      <vt:lpstr>REALICE LOS MONTAJES EN TINKERCAD X 2</vt:lpstr>
      <vt:lpstr>1 INTERRUPTOR  NPN (BJT)</vt:lpstr>
      <vt:lpstr>1 INTERRUPTOR  NPN (BJT)</vt:lpstr>
      <vt:lpstr>2 INTERRUPTOR  PNP (BJT)</vt:lpstr>
      <vt:lpstr>2 INTERRUPTOR  PNP (BJT)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JUAN CARLOS VIZCAINO APONTE</dc:creator>
  <cp:lastModifiedBy>JUAN CARLOS VIZCAINO APONTE</cp:lastModifiedBy>
  <cp:revision>3</cp:revision>
  <dcterms:created xsi:type="dcterms:W3CDTF">2025-08-21T15:26:17Z</dcterms:created>
  <dcterms:modified xsi:type="dcterms:W3CDTF">2025-08-25T16:51:46Z</dcterms:modified>
</cp:coreProperties>
</file>