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64" r:id="rId4"/>
    <p:sldId id="265" r:id="rId5"/>
    <p:sldId id="266" r:id="rId6"/>
    <p:sldId id="268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09" autoAdjust="0"/>
  </p:normalViewPr>
  <p:slideViewPr>
    <p:cSldViewPr snapToGrid="0">
      <p:cViewPr varScale="1">
        <p:scale>
          <a:sx n="74" d="100"/>
          <a:sy n="74" d="100"/>
        </p:scale>
        <p:origin x="101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FD4CB-779C-4CDF-AC06-52C1F6569D1A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822BA-7221-4D51-9E6B-30844B10773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6712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6510B9-91C1-0367-6565-07C22F69DB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8AB706-3C47-56D6-E488-859E65B1F1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7A27770-CA0C-2F2A-6F4A-6DEDFBCE8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A456B0-A0F1-46A9-9CC5-8D0AAF352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38CA37-CF44-6746-706E-041DB5DAB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7102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A0E99E-9F04-C7CB-4CF1-8AA4D3192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BF68F3-F954-C5C8-0197-9F4B380A86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E893255-D040-C01B-45BB-92BA53246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3FA197-93DA-1C4D-1F34-904102B0C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E9DF3F7-1777-D07C-7A78-656C3F6EC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601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DABD12C-C6FA-FD25-0626-9ADB6F017F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58A6F81-EB79-F152-82C1-241C4FABE9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5968AF-AAD8-3644-6B9B-371D25E6A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8ED9BE-556D-B9FA-01D7-661522C5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366853-D46F-05F8-88F1-695D539A5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599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AF2BBB-2204-A063-3ABC-BF533122B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360510-1897-A3B7-B794-8B90034A86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18A4FE-1288-583F-9BB8-C88748289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521DAA9-10D4-1858-0BD2-44917D5EC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A3DA468-F0FD-74B5-078E-26DF6B36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8449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CE8842-8172-27CE-5468-E94CC402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51351A-B7AB-3BCE-3D03-76B627538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E20C52-6FD7-9961-DB26-3CD3F7E13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F0FFAB-4F7A-BF71-8539-AB9F70B2D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F0DB48-302E-FF51-598B-351D783B9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6572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A4A4C8-10E2-DEC4-F0F2-BFAE895D2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4730588-91F9-C497-FB9E-C92501B6FA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47B33DB-4031-635B-36AB-170BF812FF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4985607-4C6C-021B-4F6D-4700F8B55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7420CBC-7CFF-A315-4F5D-8B7D615FB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0D14504-D9DD-DC22-39EB-F135525DD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0720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F35601-E11C-62FA-05B2-A01C58AF8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F1AC1C-8A46-A066-53B6-423630F763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5FE6853-2593-36D7-35B1-BF8EB068EC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795C454-D747-EF0C-47A8-125A883350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138145-C42F-6B07-0379-F9AAF6846B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6648425-C93A-3536-1051-AD5C1782F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7E2A796-C5C2-1534-EF87-B93C262AB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DE3F572-3AB6-B318-3C41-C9C1A5899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6059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1DB6BF-C0C8-B2F5-24DA-F1B05B951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ABFBC1E-BB3E-961C-3A08-E92EC2F8B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09D2DC2-2E5E-8BC2-1F5B-F415D685F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20FB374-7B35-CAD1-DDDA-EBFC61E59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3006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E3E8FC2-0F31-4B1B-9EC8-4E6614B05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31E0FFF-9DA4-F889-82BA-D66A4A133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093DB67-C071-5DFE-D5D3-5AE761969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118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BBEACD-7E13-727C-38A9-C5226D630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A81388-B44D-CF5E-B99A-82BFE4D97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C700937-897F-B400-22EC-6F1D251819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9EEBBA0-4AFA-424B-5750-A95F851D8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71B538-B250-239D-79B4-9CD345BAB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05255CB-9FC8-8B21-0073-3B5DBDFF6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2751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851941-AF26-4613-D356-F78B27BFA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3AB3FE-D156-C556-813F-0120EE062C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ADF0A3E-4C9E-A23E-9235-AB4F8741B6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7C6E599-797E-6055-7B0D-3395BAC32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24BA-170C-4DD4-9C7F-B040072358D7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0C76265-8A4C-256A-AFA5-83C0CE912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D53E54-43AE-DE7B-EB1D-2CCA9780E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3854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8655FE4-F6A3-87F2-0F08-D9EAC99C7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EBDB3D6-99C2-9C9C-6610-7FE8F9875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F9FE973-F6D5-47C5-0E8C-217C42AA1B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6024BA-170C-4DD4-9C7F-B040072358D7}" type="datetimeFigureOut">
              <a:rPr lang="es-CO" smtClean="0"/>
              <a:t>11/09/2025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6E2ACE-B306-BF74-11E9-70B6D0AA89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37F1F98-1B55-34D8-1EC9-498F6D1AD1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2C543B-78AE-4B99-A388-FB4066AB8A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603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4014B4-CDCD-6EDD-3BF7-1AB5F39CA2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SIMBOLOS</a:t>
            </a:r>
            <a:br>
              <a:rPr lang="es-ES" dirty="0"/>
            </a:br>
            <a:r>
              <a:rPr lang="es-ES" dirty="0"/>
              <a:t>ELEMENTOS ELECTRONICOS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46BCACF-D9F7-56A9-0814-4F92FF7A98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68908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3EA36-FF2C-5735-837A-CEBFFB41F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73609E7-9592-5643-CE51-B3AA1D165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49" y="1410132"/>
            <a:ext cx="4467225" cy="7334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AB45391-9C9A-EC50-278D-5C5DC6BB87FA}"/>
              </a:ext>
            </a:extLst>
          </p:cNvPr>
          <p:cNvSpPr txBox="1"/>
          <p:nvPr/>
        </p:nvSpPr>
        <p:spPr>
          <a:xfrm>
            <a:off x="6096000" y="390867"/>
            <a:ext cx="42182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/>
              <a:t>CONDENSADOR</a:t>
            </a:r>
          </a:p>
          <a:p>
            <a:r>
              <a:rPr lang="es-ES" sz="2400" dirty="0"/>
              <a:t>ELECTROLITICO POLARIZADO</a:t>
            </a:r>
            <a:endParaRPr lang="es-CO" sz="24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D89A524-7972-2300-9B48-37E3D5ABC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49" y="2383414"/>
            <a:ext cx="4467225" cy="73342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F7BAF5B-068B-287E-02F9-5CD6C59D8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49" y="3356696"/>
            <a:ext cx="4467225" cy="73342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1F769AA-4DE0-E3A5-E750-D5AEAA6E4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49" y="4329978"/>
            <a:ext cx="4467225" cy="73342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CE85A7F-DCCC-1EF4-0C8C-2A4580699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49" y="5303260"/>
            <a:ext cx="4467225" cy="733425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86DA80E7-563E-3AF3-2EC0-14896D6F3207}"/>
              </a:ext>
            </a:extLst>
          </p:cNvPr>
          <p:cNvSpPr txBox="1"/>
          <p:nvPr/>
        </p:nvSpPr>
        <p:spPr>
          <a:xfrm>
            <a:off x="540326" y="894747"/>
            <a:ext cx="3997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RESISTENCIA ELECTRICA</a:t>
            </a:r>
            <a:endParaRPr lang="es-CO" sz="2400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996C4EE-DC4E-F6D3-2CDC-D2C68D44E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5078" y="1393246"/>
            <a:ext cx="4905375" cy="830997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97AA055E-BF92-68A6-C7FE-1064B34E30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395625"/>
            <a:ext cx="4905375" cy="830997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0AB4099A-97C0-61C0-DDBB-868B66D09B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4905375" cy="830997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4B5B2D83-FFA3-941F-8DC7-69E742E1A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472263"/>
            <a:ext cx="4905375" cy="830997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F4C039D1-F165-4F80-2A3D-55DF23E5F5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464754"/>
            <a:ext cx="4905375" cy="830997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D08A64B7-AB96-652A-C372-E6228D5D42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10454" y="160625"/>
            <a:ext cx="1232404" cy="2285331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BEC6F082-755C-32E6-2799-F55C216FC8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9053" y="223386"/>
            <a:ext cx="24860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54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C8FD6-3553-733D-3BBD-BFCB895EE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otorresistencia - ¿Qué es y cómo funciona?">
            <a:extLst>
              <a:ext uri="{FF2B5EF4-FFF2-40B4-BE49-F238E27FC236}">
                <a16:creationId xmlns:a16="http://schemas.microsoft.com/office/drawing/2014/main" id="{CDE21DDF-A067-9479-08CD-7E0D62E2F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509" y="403102"/>
            <a:ext cx="1448647" cy="1455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EAD42461-66B5-C5B4-CE5B-0AE054FF05F7}"/>
              </a:ext>
            </a:extLst>
          </p:cNvPr>
          <p:cNvSpPr txBox="1"/>
          <p:nvPr/>
        </p:nvSpPr>
        <p:spPr>
          <a:xfrm>
            <a:off x="820014" y="127768"/>
            <a:ext cx="2296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/>
              <a:t>DIODO </a:t>
            </a:r>
          </a:p>
          <a:p>
            <a:r>
              <a:rPr lang="es-ES" sz="2400" dirty="0"/>
              <a:t>RECTIFICADOR</a:t>
            </a:r>
            <a:endParaRPr lang="es-CO" sz="24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54A0CDF-8642-BBA2-0AEE-C4299280F775}"/>
              </a:ext>
            </a:extLst>
          </p:cNvPr>
          <p:cNvSpPr txBox="1"/>
          <p:nvPr/>
        </p:nvSpPr>
        <p:spPr>
          <a:xfrm>
            <a:off x="4215245" y="172270"/>
            <a:ext cx="2296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/>
              <a:t>DIODO LED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F9E2AFCF-0810-8075-0195-0F03BA100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85" y="958765"/>
            <a:ext cx="3600450" cy="92392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D3973C9-1CD1-0B79-C7BD-9565F49901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672" y="1789762"/>
            <a:ext cx="2505075" cy="77152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AC03F5AE-5C8E-27E1-1680-94B51C6D5B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009" y="2672123"/>
            <a:ext cx="2438400" cy="638175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7B7BF5CC-1CDA-9B2C-0A79-A3C5B68B72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009" y="3421134"/>
            <a:ext cx="2438400" cy="638175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DFEC0067-EBCC-7573-6754-979B3C4DC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347" y="4170145"/>
            <a:ext cx="2438400" cy="638175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87382701-ACAC-D34F-7082-432E14CBC3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347" y="4923356"/>
            <a:ext cx="2438400" cy="638175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E743523C-1BE8-A096-0C73-20377609C6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4126" y="172270"/>
            <a:ext cx="1276350" cy="1562100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4FE4C7CB-63A0-65E9-6E13-6D34922713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3714" y="1708294"/>
            <a:ext cx="2505075" cy="877412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F784A2C1-E811-4AC9-407C-D86E4791383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8599" y="2672123"/>
            <a:ext cx="2054802" cy="572943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F0EE1D2E-AD04-BA5E-5FE9-FEAAFEE346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8599" y="3331483"/>
            <a:ext cx="2054802" cy="572943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8DAA673D-FDE5-F190-284A-94B28BC129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01937" y="3916289"/>
            <a:ext cx="2054802" cy="572943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CFA31365-E76F-8ED0-E6EC-B503ED0DFB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11030" y="4633996"/>
            <a:ext cx="2054802" cy="572943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4F332052-8BB9-2518-BC59-2ADC38684203}"/>
              </a:ext>
            </a:extLst>
          </p:cNvPr>
          <p:cNvSpPr txBox="1"/>
          <p:nvPr/>
        </p:nvSpPr>
        <p:spPr>
          <a:xfrm>
            <a:off x="8191497" y="272716"/>
            <a:ext cx="2889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/>
              <a:t>FOTORESISTENCIA</a:t>
            </a:r>
          </a:p>
          <a:p>
            <a:pPr algn="ctr"/>
            <a:r>
              <a:rPr lang="es-ES" sz="2400" dirty="0"/>
              <a:t>FOTOCELDA</a:t>
            </a:r>
          </a:p>
        </p:txBody>
      </p:sp>
      <p:pic>
        <p:nvPicPr>
          <p:cNvPr id="40" name="Imagen 39">
            <a:extLst>
              <a:ext uri="{FF2B5EF4-FFF2-40B4-BE49-F238E27FC236}">
                <a16:creationId xmlns:a16="http://schemas.microsoft.com/office/drawing/2014/main" id="{0C51B9C0-8DBF-5AF3-4BC1-075F0CE222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28736" y="2067790"/>
            <a:ext cx="3214255" cy="741925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B5A580F5-96BE-4D4E-0332-970A614EAA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28736" y="2888808"/>
            <a:ext cx="3214255" cy="741925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446107A6-6F47-88B8-76D2-8D981E7891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62074" y="3617954"/>
            <a:ext cx="3214255" cy="741925"/>
          </a:xfrm>
          <a:prstGeom prst="rect">
            <a:avLst/>
          </a:prstGeom>
        </p:spPr>
      </p:pic>
      <p:pic>
        <p:nvPicPr>
          <p:cNvPr id="43" name="Imagen 42">
            <a:extLst>
              <a:ext uri="{FF2B5EF4-FFF2-40B4-BE49-F238E27FC236}">
                <a16:creationId xmlns:a16="http://schemas.microsoft.com/office/drawing/2014/main" id="{B4F18372-E803-EBB0-B473-D1C5C3756D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95398" y="4480528"/>
            <a:ext cx="3214255" cy="741925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A6E4725D-D87D-0CEE-B26B-E1DD9C8381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62074" y="5285648"/>
            <a:ext cx="3214255" cy="74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730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4448E-DC90-7653-DFED-EE28BB28B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B8A198A4-A04C-A21D-AF2A-5E0A41544753}"/>
              </a:ext>
            </a:extLst>
          </p:cNvPr>
          <p:cNvSpPr txBox="1"/>
          <p:nvPr/>
        </p:nvSpPr>
        <p:spPr>
          <a:xfrm>
            <a:off x="3542432" y="1124770"/>
            <a:ext cx="272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/>
              <a:t>POTENCIOMETRO</a:t>
            </a:r>
            <a:endParaRPr lang="es-CO" sz="2400" dirty="0"/>
          </a:p>
        </p:txBody>
      </p:sp>
      <p:pic>
        <p:nvPicPr>
          <p:cNvPr id="3074" name="Picture 2" descr="Potenciómetro + 1 Perilla">
            <a:extLst>
              <a:ext uri="{FF2B5EF4-FFF2-40B4-BE49-F238E27FC236}">
                <a16:creationId xmlns:a16="http://schemas.microsoft.com/office/drawing/2014/main" id="{37A60D0D-8949-1DB3-DFE2-24698625E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34" y="284039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04192C7-750A-D03A-646A-21461BCD3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8655" y="1355602"/>
            <a:ext cx="3873211" cy="2349643"/>
          </a:xfrm>
          <a:prstGeom prst="rect">
            <a:avLst/>
          </a:prstGeom>
        </p:spPr>
      </p:pic>
      <p:pic>
        <p:nvPicPr>
          <p:cNvPr id="3078" name="Picture 6" descr="Potenciometro lineal de 10Kohm – MCI Electronics">
            <a:extLst>
              <a:ext uri="{FF2B5EF4-FFF2-40B4-BE49-F238E27FC236}">
                <a16:creationId xmlns:a16="http://schemas.microsoft.com/office/drawing/2014/main" id="{AE7A4D12-B3D5-566B-000C-A015E235A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402" y="3865420"/>
            <a:ext cx="3651971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85508C1-A701-125D-6FDF-B7A0E40E32A7}"/>
              </a:ext>
            </a:extLst>
          </p:cNvPr>
          <p:cNvSpPr txBox="1"/>
          <p:nvPr/>
        </p:nvSpPr>
        <p:spPr>
          <a:xfrm>
            <a:off x="8090188" y="747230"/>
            <a:ext cx="272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/>
              <a:t>DESLIZABLE</a:t>
            </a:r>
            <a:endParaRPr lang="es-CO" sz="24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D598E63-CDF3-91CD-419E-EB7454F535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627" y="2427164"/>
            <a:ext cx="2143125" cy="2143125"/>
          </a:xfrm>
          <a:prstGeom prst="rect">
            <a:avLst/>
          </a:prstGeom>
        </p:spPr>
      </p:pic>
      <p:pic>
        <p:nvPicPr>
          <p:cNvPr id="3080" name="Picture 8" descr="Que es un potenciometro? - Pasión electrónica">
            <a:extLst>
              <a:ext uri="{FF2B5EF4-FFF2-40B4-BE49-F238E27FC236}">
                <a16:creationId xmlns:a16="http://schemas.microsoft.com/office/drawing/2014/main" id="{93E13E73-AA8F-FF8E-D2F6-E7647828B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837" y="1586435"/>
            <a:ext cx="3800475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4DFA05B-DED5-8D23-162F-DD9F15E62A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1796" y="2991219"/>
            <a:ext cx="1943100" cy="11049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617FCEA-7373-F0CC-7D13-1869318490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8536" y="3052264"/>
            <a:ext cx="1943100" cy="11049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BCE2DE30-1ED7-A40B-BA15-543822E105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5304" y="4361798"/>
            <a:ext cx="1943100" cy="11049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4D57E6F9-DDF6-4A4A-7523-C056A1D504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0086" y="4321322"/>
            <a:ext cx="1943100" cy="11049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7449D90-5FDD-8721-96A3-A7BDAB32F4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64544" y="4361798"/>
            <a:ext cx="19431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415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25A422EE-AE94-4071-EE25-E44D297A0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991" y="207818"/>
            <a:ext cx="2583874" cy="284104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54CCB6F9-1699-AC43-2EFA-AA9AEA698744}"/>
              </a:ext>
            </a:extLst>
          </p:cNvPr>
          <p:cNvSpPr txBox="1"/>
          <p:nvPr/>
        </p:nvSpPr>
        <p:spPr>
          <a:xfrm>
            <a:off x="581022" y="574052"/>
            <a:ext cx="2037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/>
              <a:t>TRANSISTOR</a:t>
            </a:r>
          </a:p>
          <a:p>
            <a:pPr algn="ctr"/>
            <a:r>
              <a:rPr lang="es-ES" sz="2400" dirty="0"/>
              <a:t> NPN</a:t>
            </a:r>
            <a:endParaRPr lang="es-CO" sz="24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EBCF2EA-BC59-65B4-3658-EC190F0353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893" y="207819"/>
            <a:ext cx="1873730" cy="3065318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FB9B363C-A4B3-EB5C-BE70-8A11291D82A7}"/>
              </a:ext>
            </a:extLst>
          </p:cNvPr>
          <p:cNvSpPr txBox="1"/>
          <p:nvPr/>
        </p:nvSpPr>
        <p:spPr>
          <a:xfrm>
            <a:off x="6344513" y="612152"/>
            <a:ext cx="2037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/>
              <a:t>TRANSISTOR</a:t>
            </a:r>
          </a:p>
          <a:p>
            <a:pPr algn="ctr"/>
            <a:r>
              <a:rPr lang="es-ES" sz="2400" dirty="0"/>
              <a:t> PNP</a:t>
            </a:r>
            <a:endParaRPr lang="es-CO" sz="2400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619DEDA-A608-08EE-DBBC-2AB623EE48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010" y="3616685"/>
            <a:ext cx="868241" cy="131748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583C5DFB-A64F-4DC9-D20C-ADE51BED6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8228" y="3633354"/>
            <a:ext cx="868241" cy="131748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3BDC7DB8-B05A-BA84-9189-465281AAB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446" y="3695699"/>
            <a:ext cx="868241" cy="131748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E4B65AA8-1854-1502-8406-1080A38CF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4227" y="3706090"/>
            <a:ext cx="868241" cy="131748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275B4297-3FB5-ECFA-6BA9-E7143345BF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010" y="5212661"/>
            <a:ext cx="868241" cy="131748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660BFEB2-AB28-1456-409D-1A16493DDF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8228" y="5229330"/>
            <a:ext cx="868241" cy="131748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5D471E6D-0DAA-6868-5C09-83A5FBA9FD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446" y="5312457"/>
            <a:ext cx="868241" cy="131748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0F6011AB-F76B-8817-F256-43DF169147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4227" y="5322848"/>
            <a:ext cx="868241" cy="131748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78E0ED1F-97D6-53F2-14B0-CF30A97B4D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5022" y="3429000"/>
            <a:ext cx="872315" cy="1384694"/>
          </a:xfrm>
          <a:prstGeom prst="rect">
            <a:avLst/>
          </a:prstGeom>
        </p:spPr>
      </p:pic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9EA6ACCA-96E7-3F4C-9CB3-9F9956D148CD}"/>
              </a:ext>
            </a:extLst>
          </p:cNvPr>
          <p:cNvCxnSpPr/>
          <p:nvPr/>
        </p:nvCxnSpPr>
        <p:spPr>
          <a:xfrm>
            <a:off x="5517573" y="342900"/>
            <a:ext cx="72736" cy="60267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Imagen 27">
            <a:extLst>
              <a:ext uri="{FF2B5EF4-FFF2-40B4-BE49-F238E27FC236}">
                <a16:creationId xmlns:a16="http://schemas.microsoft.com/office/drawing/2014/main" id="{1BCA9942-DBAC-37DE-D6A1-0A2CD732A8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5641" y="5119038"/>
            <a:ext cx="787833" cy="1250589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02720FFE-3BDC-63D0-402F-2F1D112C36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1427" y="3519054"/>
            <a:ext cx="872315" cy="1384694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223B2730-4B35-5A31-014C-BD8F2F979D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046" y="5209092"/>
            <a:ext cx="787833" cy="1250589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BAFD50E4-7481-97FD-0E47-89BE8E078D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2477" y="3581400"/>
            <a:ext cx="872315" cy="1384694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E26CADAA-C90D-A507-3641-C6A988A342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3096" y="5271438"/>
            <a:ext cx="787833" cy="1250589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3FBDF8B6-9F97-15B7-6FCC-32F98007C0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0004" y="3581400"/>
            <a:ext cx="872315" cy="1384694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01596F80-538A-9E7A-CCA6-DC33B15D42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0623" y="5271438"/>
            <a:ext cx="787833" cy="125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29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72773-1558-4173-20F5-2F254102B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E442AA6B-F82A-4596-0526-68173D3E7C23}"/>
              </a:ext>
            </a:extLst>
          </p:cNvPr>
          <p:cNvSpPr txBox="1"/>
          <p:nvPr/>
        </p:nvSpPr>
        <p:spPr>
          <a:xfrm>
            <a:off x="581890" y="525415"/>
            <a:ext cx="487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AMPLIFICADOR OPERACIONAL</a:t>
            </a:r>
            <a:endParaRPr lang="es-CO" sz="2400" dirty="0"/>
          </a:p>
        </p:txBody>
      </p:sp>
      <p:pic>
        <p:nvPicPr>
          <p:cNvPr id="1026" name="Picture 2" descr="Amplificadores Operacionales, Configuraciones Básicas – MICROCHIPOTLE">
            <a:extLst>
              <a:ext uri="{FF2B5EF4-FFF2-40B4-BE49-F238E27FC236}">
                <a16:creationId xmlns:a16="http://schemas.microsoft.com/office/drawing/2014/main" id="{E0EA6E82-74ED-0318-6926-B4A72CF6F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246" y="436418"/>
            <a:ext cx="4854016" cy="2650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5E68630-035B-C60E-8E0E-67D86E250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263" y="1761692"/>
            <a:ext cx="1504950" cy="113347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D3B412A-3D8E-A934-02C7-41EB010077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8559" y="1757795"/>
            <a:ext cx="1504950" cy="113347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5326AE10-5E19-F467-4783-F305250F1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263" y="3506498"/>
            <a:ext cx="1504950" cy="1133475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F7AD4E06-0248-FAA0-9D93-F841085676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8559" y="3399993"/>
            <a:ext cx="1504950" cy="1133475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5EE11576-AB29-DDBD-07D6-16204AD6E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8955" y="3399992"/>
            <a:ext cx="1504950" cy="1133475"/>
          </a:xfrm>
          <a:prstGeom prst="rect">
            <a:avLst/>
          </a:prstGeom>
        </p:spPr>
      </p:pic>
      <p:pic>
        <p:nvPicPr>
          <p:cNvPr id="2" name="Picture 2" descr="Amplificador operacional lm741 ua741 741">
            <a:extLst>
              <a:ext uri="{FF2B5EF4-FFF2-40B4-BE49-F238E27FC236}">
                <a16:creationId xmlns:a16="http://schemas.microsoft.com/office/drawing/2014/main" id="{79976E46-C7A4-741D-8E9F-35DB31707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662" y="3266209"/>
            <a:ext cx="21336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7293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31</Words>
  <Application>Microsoft Office PowerPoint</Application>
  <PresentationFormat>Panorámica</PresentationFormat>
  <Paragraphs>17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de Office</vt:lpstr>
      <vt:lpstr>SIMBOLOS ELEMENTOS ELECTRONICOS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8</cp:revision>
  <dcterms:created xsi:type="dcterms:W3CDTF">2025-08-21T15:26:17Z</dcterms:created>
  <dcterms:modified xsi:type="dcterms:W3CDTF">2025-09-11T13:06:27Z</dcterms:modified>
</cp:coreProperties>
</file>