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AB58AC-3F49-A7EE-C7B2-4BBAE1E01C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FF7E27-174D-6B4E-907F-EE9536877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11CB6D-50D6-0D59-772A-FD9326E16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2AD105-514A-B49B-53E5-B539FBAAF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496E31-E49D-5C78-66AF-A988CA0D6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9824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A6C048-FFEF-F4C9-ED41-AEF453612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778342E-BBC7-B93A-1420-9617460D9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D2A7B9-ED3A-E7CB-ED8F-0B61380A3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94F6AC-F6C0-0812-2D72-B047AEC05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1C4015-C601-13BF-6F25-F8FE06CC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1503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380107D-A161-125C-E7BA-694EA14CAA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5CB9516-0260-B1AA-3F9D-10AE068D6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BF0E1F-F80F-9679-9531-2E40E125E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C7E3B6-35D4-1328-AC7F-D8BEA7B98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4FE8CC-9D6F-F8B8-E6F2-C5B66FB4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08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E90B78-E7E1-C9CE-1485-D949FC7B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4EC220-D4A7-D975-7C0F-6760E2BDB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FC464F-58CC-3DA9-59D0-8F1AA9E12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32CD27-DC18-99DC-4D92-AC03B619C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3287FD-6564-9086-2471-6F724C5B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357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8A3DBB-4C17-EC22-84D8-A7C0DC1F3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62878B8-9B0A-E5ED-9FF6-4986C0CEB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92028C-9584-C5C5-8753-B136EB24B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203913-BB5B-B98A-D62D-0FDE7511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0B3F44-38B1-1A17-83A3-1DF686341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460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A4F02B-F776-7D4B-975B-CDEFBD92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0BC9E5-E75B-282A-90D5-C6AA9ED5BC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C6944BC-1310-6B40-E887-4992ED9FC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ABF884-E849-F6DB-E882-D5F226270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67C95ED-F900-F615-92C5-9657D02EF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EC248F2-7E00-149F-297B-9DDC0B978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71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9B3E92-7D90-415F-2238-0E7724CC2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06DF6D2-4A58-530E-3548-740E89CE6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F95A03-3DAC-CC07-85D5-98E42B9B11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4091D46-907A-8CCE-2CFE-AAD2A9308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05A08C1-48B9-7259-9401-0620860CC7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5FF7BDF-94C5-0AE6-7B00-8F39CBBC0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2DA7D5B-8DD7-9785-D33B-78CE11A4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CE89A20-786D-26A4-CA4A-14A98910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3724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C5943-588D-5C7D-7B61-B5EF88758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47BF160-FD68-269C-5675-44AD3BD3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C1DCEC6-5B28-84FC-833B-E577FE819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887CEB3-CDF8-D1ED-EF82-30709881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343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8B32369-CA15-8E76-C395-332FD9C30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5EFDE8A-FAE3-585F-416B-721849B89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5912C5F-0FB6-42B4-FEA8-D62AA734F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321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129AA-09C1-CC0F-5148-A3C18CBC7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B72D73-7194-55C0-E0B2-421CE6A5CA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53A81F3-B576-DA41-CF89-DDE76ED23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C5EEF-F10A-8BC9-70CE-8EC09AC79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EAB64AE-E31F-3A86-82BF-F80223B5B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4EF2C24-33E8-F12B-3890-8690FA69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397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751F96-1210-19CA-F9A8-39FFAC811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864B22C-DCC6-E257-12E2-0A37FB31A6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87A566-EE93-98A4-D239-28C4E32FD7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2C5C9E-2F1D-FBA4-C5A5-5597A2906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26FB4A-F376-0FC8-3416-67E91F1B5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9AE824-E5A1-6712-79D2-0388E4809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544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12798AD-8B74-A156-9679-9F22A5F9B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AA543E-1FDF-0F65-D5C8-BAFB45DEAA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0A3E9C-D180-FE8F-692A-127DBE87D4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95CC30-E4B6-47C8-8112-13EBD28C2917}" type="datetimeFigureOut">
              <a:rPr lang="es-CO" smtClean="0"/>
              <a:t>11/08/2025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E2A229-1201-7BCF-BD47-72F4846FDC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A9CFEE-9332-9EDE-0CF4-558021415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8EC85C-269E-473E-AF97-CE7061FE2B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062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A878E1-0090-6C6B-5518-C23A61B9D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784" dirty="0"/>
              <a:t>TRABAJO</a:t>
            </a:r>
            <a:endParaRPr lang="es-CO" sz="6784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6BB268-793F-28BE-A627-FCB20131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7004" y="2144043"/>
            <a:ext cx="7998978" cy="3897321"/>
          </a:xfrm>
        </p:spPr>
        <p:txBody>
          <a:bodyPr>
            <a:normAutofit/>
          </a:bodyPr>
          <a:lstStyle/>
          <a:p>
            <a:r>
              <a:rPr lang="es-ES" sz="2467" dirty="0"/>
              <a:t>UTILIZANDO LA APLICACIÓN </a:t>
            </a:r>
            <a:r>
              <a:rPr lang="es-ES" sz="3700" dirty="0"/>
              <a:t>NERD.LAT </a:t>
            </a:r>
            <a:r>
              <a:rPr lang="es-ES" sz="2467" dirty="0"/>
              <a:t>GENERE UNA APLICACIÓN QUE RESUELVA UN PROBLEMA</a:t>
            </a:r>
          </a:p>
          <a:p>
            <a:endParaRPr lang="es-ES" sz="2467" dirty="0"/>
          </a:p>
          <a:p>
            <a:r>
              <a:rPr lang="es-ES" sz="3392" dirty="0" err="1"/>
              <a:t>Envie</a:t>
            </a:r>
            <a:r>
              <a:rPr lang="es-ES" sz="3392" dirty="0"/>
              <a:t> al correo sancristobalsurtecnologia@gmail.com</a:t>
            </a:r>
            <a:endParaRPr lang="es-CO" sz="3392" dirty="0"/>
          </a:p>
        </p:txBody>
      </p:sp>
    </p:spTree>
    <p:extLst>
      <p:ext uri="{BB962C8B-B14F-4D97-AF65-F5344CB8AC3E}">
        <p14:creationId xmlns:p14="http://schemas.microsoft.com/office/powerpoint/2010/main" val="29518785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22</Words>
  <Application>Microsoft Office PowerPoint</Application>
  <PresentationFormat>Panorámica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TRABAJO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2025-08-11T15:33:25Z</dcterms:created>
  <dcterms:modified xsi:type="dcterms:W3CDTF">2025-08-11T16:50:47Z</dcterms:modified>
</cp:coreProperties>
</file>