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7" r:id="rId3"/>
    <p:sldId id="265" r:id="rId4"/>
    <p:sldId id="266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93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55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791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05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6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121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52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1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0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501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86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30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blUimcoNpKs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8">
            <a:extLst>
              <a:ext uri="{FF2B5EF4-FFF2-40B4-BE49-F238E27FC236}">
                <a16:creationId xmlns:a16="http://schemas.microsoft.com/office/drawing/2014/main" id="{85CB65D0-496F-4797-A015-C85839E35D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3" descr="Fórmulas matemáticas complejas en una pizarra">
            <a:extLst>
              <a:ext uri="{FF2B5EF4-FFF2-40B4-BE49-F238E27FC236}">
                <a16:creationId xmlns:a16="http://schemas.microsoft.com/office/drawing/2014/main" id="{D32E3DF5-EC22-BE39-DF51-D9C4A69359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208" b="4737"/>
          <a:stretch/>
        </p:blipFill>
        <p:spPr>
          <a:xfrm>
            <a:off x="1" y="10"/>
            <a:ext cx="12192000" cy="6857989"/>
          </a:xfrm>
          <a:prstGeom prst="rect">
            <a:avLst/>
          </a:prstGeom>
        </p:spPr>
      </p:pic>
      <p:sp>
        <p:nvSpPr>
          <p:cNvPr id="17" name="Rectangle 10">
            <a:extLst>
              <a:ext uri="{FF2B5EF4-FFF2-40B4-BE49-F238E27FC236}">
                <a16:creationId xmlns:a16="http://schemas.microsoft.com/office/drawing/2014/main" id="{95D2C779-8883-4E5F-A170-0F464918C1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307" y="990598"/>
            <a:ext cx="12188952" cy="4745182"/>
          </a:xfrm>
          <a:prstGeom prst="rect">
            <a:avLst/>
          </a:prstGeom>
          <a:gradFill>
            <a:gsLst>
              <a:gs pos="35000">
                <a:srgbClr val="000000">
                  <a:alpha val="41000"/>
                </a:srgbClr>
              </a:gs>
              <a:gs pos="0">
                <a:srgbClr val="000000">
                  <a:alpha val="0"/>
                </a:srgbClr>
              </a:gs>
              <a:gs pos="47744">
                <a:srgbClr val="000000">
                  <a:alpha val="51000"/>
                </a:srgbClr>
              </a:gs>
              <a:gs pos="70000">
                <a:srgbClr val="000000">
                  <a:alpha val="37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87F4F30-16E8-A289-9663-84BAA51C8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3541" y="990599"/>
            <a:ext cx="5619054" cy="4849091"/>
          </a:xfrm>
        </p:spPr>
        <p:txBody>
          <a:bodyPr anchor="ctr">
            <a:normAutofit/>
          </a:bodyPr>
          <a:lstStyle/>
          <a:p>
            <a:pPr algn="r"/>
            <a:r>
              <a:rPr lang="es-ES" dirty="0">
                <a:solidFill>
                  <a:srgbClr val="FFFFFF"/>
                </a:solidFill>
              </a:rPr>
              <a:t>Electricidad y </a:t>
            </a:r>
            <a:r>
              <a:rPr lang="es-ES" dirty="0" err="1">
                <a:solidFill>
                  <a:srgbClr val="FFFFFF"/>
                </a:solidFill>
              </a:rPr>
              <a:t>electronica</a:t>
            </a:r>
            <a:endParaRPr lang="es-CO" dirty="0">
              <a:solidFill>
                <a:srgbClr val="FFFFFF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3DCD08E-2001-85B5-226A-B07781601F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12865" y="1447799"/>
            <a:ext cx="2368905" cy="4076699"/>
          </a:xfrm>
        </p:spPr>
        <p:txBody>
          <a:bodyPr anchor="ctr">
            <a:normAutofit/>
          </a:bodyPr>
          <a:lstStyle/>
          <a:p>
            <a:endParaRPr lang="es-ES" dirty="0">
              <a:solidFill>
                <a:srgbClr val="FFFFFF"/>
              </a:solidFill>
            </a:endParaRPr>
          </a:p>
        </p:txBody>
      </p:sp>
      <p:cxnSp>
        <p:nvCxnSpPr>
          <p:cNvPr id="18" name="Straight Connector 12">
            <a:extLst>
              <a:ext uri="{FF2B5EF4-FFF2-40B4-BE49-F238E27FC236}">
                <a16:creationId xmlns:a16="http://schemas.microsoft.com/office/drawing/2014/main" id="{BD96A694-258D-4418-A83C-B9BA72FD44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115300" y="1780927"/>
            <a:ext cx="0" cy="3390901"/>
          </a:xfrm>
          <a:prstGeom prst="line">
            <a:avLst/>
          </a:prstGeom>
          <a:ln w="44450">
            <a:solidFill>
              <a:srgbClr val="FFFFFF"/>
            </a:solidFill>
          </a:ln>
          <a:effectLst>
            <a:outerShdw blurRad="50800" dist="38100" dir="2700000" sx="88000" sy="88000" algn="tl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580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FA890D-5EDD-F6E7-2D33-31DC60C13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826851"/>
          </a:xfrm>
        </p:spPr>
        <p:txBody>
          <a:bodyPr/>
          <a:lstStyle/>
          <a:p>
            <a:pPr algn="ctr"/>
            <a:r>
              <a:rPr lang="es-ES" b="1" dirty="0"/>
              <a:t>FUENTES DE VOLTAJE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7465AED-90AB-02C6-C835-87384CAC2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635" y="1741251"/>
            <a:ext cx="10691265" cy="4202349"/>
          </a:xfrm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7298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AB2F1D-70C7-1E40-3044-34E3E0B3E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EN TINKER CAD IDENTIFIQUEMOS LAS FUENTES</a:t>
            </a:r>
            <a:br>
              <a:rPr lang="es-ES" dirty="0"/>
            </a:br>
            <a:r>
              <a:rPr lang="es-ES" dirty="0"/>
              <a:t>DE ENERGIA ELECTRICA DISPONIBLES</a:t>
            </a: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2A3411D-4A8B-5968-16A2-94F8D92101F8}"/>
              </a:ext>
            </a:extLst>
          </p:cNvPr>
          <p:cNvSpPr txBox="1"/>
          <p:nvPr/>
        </p:nvSpPr>
        <p:spPr>
          <a:xfrm>
            <a:off x="9191862" y="2265368"/>
            <a:ext cx="965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A.C</a:t>
            </a:r>
            <a:endParaRPr lang="es-CO" sz="2400" b="1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AC32654-9DAD-8AB2-6E2D-863BC1DEEAF6}"/>
              </a:ext>
            </a:extLst>
          </p:cNvPr>
          <p:cNvSpPr txBox="1"/>
          <p:nvPr/>
        </p:nvSpPr>
        <p:spPr>
          <a:xfrm>
            <a:off x="3000138" y="2295728"/>
            <a:ext cx="965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D.C</a:t>
            </a:r>
            <a:endParaRPr lang="es-CO" sz="2400" b="1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F8FDB39-CB3F-96CA-83CD-74C87E60F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299" y="2988224"/>
            <a:ext cx="4777701" cy="386977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95890B3-ADE4-C373-6E9C-E8BD82261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88225"/>
            <a:ext cx="7414300" cy="3869775"/>
          </a:xfrm>
          <a:prstGeom prst="rect">
            <a:avLst/>
          </a:prstGeom>
        </p:spPr>
      </p:pic>
      <p:sp>
        <p:nvSpPr>
          <p:cNvPr id="11" name="Cilindro 10">
            <a:extLst>
              <a:ext uri="{FF2B5EF4-FFF2-40B4-BE49-F238E27FC236}">
                <a16:creationId xmlns:a16="http://schemas.microsoft.com/office/drawing/2014/main" id="{37BA056C-A27F-BF6B-441F-BB94B1063289}"/>
              </a:ext>
            </a:extLst>
          </p:cNvPr>
          <p:cNvSpPr/>
          <p:nvPr/>
        </p:nvSpPr>
        <p:spPr>
          <a:xfrm>
            <a:off x="7445306" y="2265368"/>
            <a:ext cx="350196" cy="4460909"/>
          </a:xfrm>
          <a:prstGeom prst="can">
            <a:avLst/>
          </a:prstGeom>
          <a:solidFill>
            <a:srgbClr val="FF0000"/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61678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5FA3D1-94EF-84CA-0779-9A0610DED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RESISTENCIAS</a:t>
            </a:r>
            <a:endParaRPr lang="es-CO" b="1" dirty="0"/>
          </a:p>
        </p:txBody>
      </p:sp>
      <p:pic>
        <p:nvPicPr>
          <p:cNvPr id="4" name="Elementos multimedia en línea 3" title="Resistencias Explicadas">
            <a:hlinkClick r:id="" action="ppaction://media"/>
            <a:extLst>
              <a:ext uri="{FF2B5EF4-FFF2-40B4-BE49-F238E27FC236}">
                <a16:creationId xmlns:a16="http://schemas.microsoft.com/office/drawing/2014/main" id="{DE43F5AA-C987-9BCF-44B8-E7C1CF4653B2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86454" y="1574800"/>
            <a:ext cx="7771859" cy="438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06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hronicleVTI">
  <a:themeElements>
    <a:clrScheme name="Office">
      <a:dk1>
        <a:srgbClr val="000000"/>
      </a:dk1>
      <a:lt1>
        <a:srgbClr val="FFFFFF"/>
      </a:lt1>
      <a:dk2>
        <a:srgbClr val="1D242E"/>
      </a:dk2>
      <a:lt2>
        <a:srgbClr val="F2F1F1"/>
      </a:lt2>
      <a:accent1>
        <a:srgbClr val="4472C4"/>
      </a:accent1>
      <a:accent2>
        <a:srgbClr val="ED7D31"/>
      </a:accent2>
      <a:accent3>
        <a:srgbClr val="A3A3A3"/>
      </a:accent3>
      <a:accent4>
        <a:srgbClr val="CF9B00"/>
      </a:accent4>
      <a:accent5>
        <a:srgbClr val="5B9BD5"/>
      </a:accent5>
      <a:accent6>
        <a:srgbClr val="70AD47"/>
      </a:accent6>
      <a:hlink>
        <a:srgbClr val="D26012"/>
      </a:hlink>
      <a:folHlink>
        <a:srgbClr val="9A587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24</Words>
  <Application>Microsoft Office PowerPoint</Application>
  <PresentationFormat>Panorámica</PresentationFormat>
  <Paragraphs>6</Paragraphs>
  <Slides>4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Calisto MT</vt:lpstr>
      <vt:lpstr>Univers Condensed</vt:lpstr>
      <vt:lpstr>ChronicleVTI</vt:lpstr>
      <vt:lpstr>Electricidad y electronica</vt:lpstr>
      <vt:lpstr>FUENTES DE VOLTAJE</vt:lpstr>
      <vt:lpstr>EN TINKER CAD IDENTIFIQUEMOS LAS FUENTES DE ENERGIA ELECTRICA DISPONIBLES</vt:lpstr>
      <vt:lpstr>RESISTENCIAS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9</cp:revision>
  <dcterms:created xsi:type="dcterms:W3CDTF">2025-02-12T12:02:00Z</dcterms:created>
  <dcterms:modified xsi:type="dcterms:W3CDTF">2025-02-24T15:44:54Z</dcterms:modified>
</cp:coreProperties>
</file>