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4" r:id="rId7"/>
    <p:sldId id="263" r:id="rId8"/>
    <p:sldId id="261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1B236C-55D9-AC75-0155-7E9A68B44B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127BD0-D6F6-8D21-6AA3-CA4A312BDA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0ED9CB6-19A7-C57C-C63C-F25496D3F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C0837EA-2C2C-00DE-4322-F67FC6479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45AA87-7774-9A66-A461-96749D6DF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8539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908A8-740C-5482-E446-150322BE3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6E2CD8-E80C-F074-C42B-5E95355452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1A2598-33BB-592D-544F-C54C94294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DB0CE3D-6EFC-CB5C-86D5-CAA5ECFF4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75D0F6-F9E4-5F0D-2140-C40707DE8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0532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023E78D-95F3-6A0C-7D85-9BB7932EC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1DF9F6C-4D87-2C6F-6130-40769D994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5B9BA6-2695-E16C-B1D1-29F009713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EBBDBB-89C8-D4C5-043B-4A287C7D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5AF57A-F8F4-C8FF-1964-2AE399DE3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7891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09624E-04D9-D6D1-59A5-F456748DB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28D50E-0F7B-4A56-6C8A-5FA45B875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716B07-7CD3-6386-CA64-FAA0956AC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F12C90-2364-0222-9D87-3D1F65049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B4E549-4821-47A3-3BC5-A8BCDF56A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1331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6227BC-544B-D33D-6E97-B80A18B62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0E0388-08C2-5E62-0FF2-B751BB01C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C3DA58-21AF-B527-5D7C-DB1BF4E18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A7450B-ADB6-7116-16B0-86D6060A6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7D904F3-9C99-83F0-E026-F68AEB174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9010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DB83E-F9DF-FCB2-8AFF-72E9C3F7F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555CE3-F7A5-BD0C-DFB5-372E71497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8E417B-C8EA-4D62-6784-0852252DA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15D1146-85AE-AC39-BAF2-2838B0B9A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3A4BA2-CDF8-E37B-5865-8DFEFEA99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265B426-A2E8-D796-6745-F612571B1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5615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7AA75E-5701-A7C2-9D1E-AE3F6853E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BFD6858-6E46-7F09-0D1B-CDBA2E133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78C554-4D44-AC3A-71DE-84BDD1D43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FE6535F-0B1D-BB0E-455D-DA1C84BE73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D52A4F9-F3A9-7562-3982-330D668B75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9653707-0E77-8970-C583-A10129B00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5AF9B5E-7BD9-D9E9-876F-DF81B4AF1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9722733-BCED-13CF-297B-1A95065D2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575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25DECE-532C-A266-4A7A-CFE6A6783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DF0EC61-A93D-2226-C211-C47C9E015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D8741A3-051B-7462-DB93-AA24C13C1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E571C33-B1BB-7357-A9BA-298DB9EFA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97066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E018F96-B11A-3C52-737F-5544C4E6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F320CB6-56E7-BE68-D696-B80B45B2D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FE27F1D-D451-142B-D2CB-D961BD2DF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4129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BB2C6E-C2C0-726C-7ED7-E0E6AB5AB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7BE1C9-47B8-93C7-DC64-6BA891FC3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BC1EBA1-2694-B63D-BE08-7A2B6C6D7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240A150-C00D-4008-3EC9-69DE8A231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647A347-0433-89D5-604E-A8B25F8A7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F0F8F0-D678-9B48-DF7C-A5CADA03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121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B51C36-9209-3ADB-BEA8-E330F9271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3296A87-7477-D7E6-412D-62FD5C8A4E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B77534-9E63-EB1A-00D8-C778C059B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CE3642-1B41-52BF-6B23-6FB842B6E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C23B979-1E1B-E467-714D-4EDD13985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E45BEE-AE94-80C3-9D50-79EF9A1E8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94234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A5815AA-7897-375B-D752-1F119761F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AFB6D0A-93CF-E894-270F-1A083056A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BB27C3-7E09-11F7-E6C4-45D7907029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769D62-6FE9-449D-9EBB-8EE628137A27}" type="datetimeFigureOut">
              <a:rPr lang="es-CO" smtClean="0"/>
              <a:t>21/08/2025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EDA275-3A12-0F56-3031-A8EE3C3821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40A677-CBB7-A16C-7B61-F2F34049E6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A21FC2-6707-4C84-8A5E-F90A919D9EF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183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28F30A-E027-F2BD-B3D4-0E03AEE1FD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TRANSISTOR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8D70436-3AFC-781F-3D53-7AFEC45D2F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86661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EAE828-5DA7-3954-C1F9-05FFF975D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ESCENARIOS DE APLICACION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C53986-7AF7-4977-B5D1-FA1BDB89C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3989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3600" dirty="0"/>
              <a:t>INTERRUPTOR : EL TRANSISTOR TRABAJA COMO INTERRUPTOR CON SEÑALES </a:t>
            </a:r>
            <a:r>
              <a:rPr lang="es-ES" sz="3600" b="1" dirty="0">
                <a:solidFill>
                  <a:schemeClr val="accent3"/>
                </a:solidFill>
              </a:rPr>
              <a:t>D.C</a:t>
            </a:r>
            <a:endParaRPr lang="es-ES" sz="3600" dirty="0"/>
          </a:p>
          <a:p>
            <a:pPr marL="514350" indent="-514350">
              <a:buFont typeface="+mj-lt"/>
              <a:buAutoNum type="arabicPeriod"/>
            </a:pPr>
            <a:r>
              <a:rPr lang="es-ES" sz="3600" dirty="0"/>
              <a:t>REGULADOR : EL TRANSISTOR TRABAJA COMO INTERRUPTOR CON SEÑALES </a:t>
            </a:r>
            <a:r>
              <a:rPr lang="es-ES" sz="4000" b="1" dirty="0">
                <a:solidFill>
                  <a:schemeClr val="accent3"/>
                </a:solidFill>
              </a:rPr>
              <a:t>D.C</a:t>
            </a:r>
            <a:endParaRPr lang="es-ES" sz="3600" b="1" dirty="0">
              <a:solidFill>
                <a:schemeClr val="accent3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sz="3600" dirty="0"/>
              <a:t>AMPLIFICADOR : EL TRANSISTOR TRABAJA COMO INTERRUPTOR CON SEÑALES </a:t>
            </a:r>
            <a:r>
              <a:rPr lang="es-ES" sz="4000" b="1" dirty="0">
                <a:solidFill>
                  <a:srgbClr val="7030A0"/>
                </a:solidFill>
              </a:rPr>
              <a:t>A.C</a:t>
            </a:r>
            <a:endParaRPr lang="es-CO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676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63FB39-8FEB-9885-78D4-B556B39DE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CONSTRUCCION TRANSISTOR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267D39-F08B-597F-CF62-B3C79911B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083"/>
            <a:ext cx="10515600" cy="531495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es-ES" dirty="0"/>
              <a:t>A PARTIR DEL </a:t>
            </a:r>
            <a:r>
              <a:rPr lang="es-ES" sz="3200" b="1" dirty="0">
                <a:solidFill>
                  <a:schemeClr val="accent3"/>
                </a:solidFill>
              </a:rPr>
              <a:t>DIODO</a:t>
            </a:r>
            <a:r>
              <a:rPr lang="es-ES" dirty="0"/>
              <a:t> SE CONTRUYE EL </a:t>
            </a:r>
            <a:r>
              <a:rPr lang="es-ES" sz="32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TRANSISTOR</a:t>
            </a:r>
            <a:endParaRPr lang="es-ES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EB44C12-EE89-964A-6308-4A8F4DDD7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39" y="2514282"/>
            <a:ext cx="5181423" cy="397859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91EBA11-E979-BF69-FED5-96BE57FD6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1772" y="2079308"/>
            <a:ext cx="4067175" cy="186245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7969726-157A-0530-8502-09BAA1215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5777" y="4503578"/>
            <a:ext cx="3905250" cy="1862455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6CA750ED-1B35-F729-DE36-D5275FB0FC0B}"/>
              </a:ext>
            </a:extLst>
          </p:cNvPr>
          <p:cNvSpPr/>
          <p:nvPr/>
        </p:nvSpPr>
        <p:spPr>
          <a:xfrm>
            <a:off x="6561772" y="2034062"/>
            <a:ext cx="4421188" cy="19994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D5EB1D83-90D7-28ED-3CD6-58D11E4EFAD0}"/>
              </a:ext>
            </a:extLst>
          </p:cNvPr>
          <p:cNvSpPr/>
          <p:nvPr/>
        </p:nvSpPr>
        <p:spPr>
          <a:xfrm>
            <a:off x="6561772" y="4441982"/>
            <a:ext cx="4421188" cy="19994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5BD1EF6-84C2-5D55-A3BE-C1DC7CB52773}"/>
              </a:ext>
            </a:extLst>
          </p:cNvPr>
          <p:cNvSpPr/>
          <p:nvPr/>
        </p:nvSpPr>
        <p:spPr>
          <a:xfrm>
            <a:off x="487680" y="4441981"/>
            <a:ext cx="1544320" cy="59944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FF00"/>
                </a:solidFill>
              </a:rPr>
              <a:t>ANODO</a:t>
            </a:r>
            <a:endParaRPr lang="es-CO" b="1" dirty="0">
              <a:solidFill>
                <a:srgbClr val="FFFF00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193B3A8-E82F-B499-92A1-60B84753121A}"/>
              </a:ext>
            </a:extLst>
          </p:cNvPr>
          <p:cNvSpPr/>
          <p:nvPr/>
        </p:nvSpPr>
        <p:spPr>
          <a:xfrm>
            <a:off x="4470399" y="4441981"/>
            <a:ext cx="1617167" cy="59944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FF00"/>
                </a:solidFill>
              </a:rPr>
              <a:t>CATODO</a:t>
            </a:r>
            <a:endParaRPr lang="es-CO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0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69D80D-41E6-F63E-B211-F742015C5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5195"/>
          </a:xfrm>
        </p:spPr>
        <p:txBody>
          <a:bodyPr/>
          <a:lstStyle/>
          <a:p>
            <a:pPr algn="ctr"/>
            <a:r>
              <a:rPr lang="es-ES" dirty="0"/>
              <a:t>SIMBOLOS PNP</a:t>
            </a: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C15A6A7-4FB4-072E-5B22-6C69F938C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" y="1149350"/>
            <a:ext cx="1100328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10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2A4A0-B83E-2AC7-A3D2-14B922BFC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669C57-050F-7C49-075E-537594E9F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5195"/>
          </a:xfrm>
        </p:spPr>
        <p:txBody>
          <a:bodyPr/>
          <a:lstStyle/>
          <a:p>
            <a:pPr algn="ctr"/>
            <a:r>
              <a:rPr lang="es-ES" dirty="0"/>
              <a:t>SIMBOLOS NPN</a:t>
            </a:r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C95B176-F9EC-D085-2E66-85F2CA4F6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60" y="1315720"/>
            <a:ext cx="10988040" cy="53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74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C91CDE-BFFE-C2CF-4AF8-2DAC2FC79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ELEMENTOS DEL TRANSISTOR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4E4081C-7D4B-BCF2-0C58-7443809233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4000" dirty="0"/>
              <a:t>GANANCIA </a:t>
            </a:r>
            <a:r>
              <a:rPr lang="es-ES" sz="4000" b="1" dirty="0"/>
              <a:t>“HFE” o “BETA”</a:t>
            </a:r>
          </a:p>
          <a:p>
            <a:pPr marL="514350" indent="-514350">
              <a:buFont typeface="+mj-lt"/>
              <a:buAutoNum type="arabicPeriod"/>
            </a:pPr>
            <a:endParaRPr lang="es-ES" sz="4000" b="1" dirty="0"/>
          </a:p>
          <a:p>
            <a:pPr marL="514350" indent="-514350">
              <a:buFont typeface="+mj-lt"/>
              <a:buAutoNum type="arabicPeriod"/>
            </a:pPr>
            <a:r>
              <a:rPr lang="es-ES" sz="4000" dirty="0"/>
              <a:t>Ecuación característica   </a:t>
            </a:r>
            <a:r>
              <a:rPr lang="es-ES" sz="4000" b="1" dirty="0" err="1"/>
              <a:t>Ic</a:t>
            </a:r>
            <a:r>
              <a:rPr lang="es-ES" sz="4000" b="1" dirty="0"/>
              <a:t> = (</a:t>
            </a:r>
            <a:r>
              <a:rPr lang="es-ES" sz="4000" b="1" dirty="0" err="1"/>
              <a:t>hfe</a:t>
            </a:r>
            <a:r>
              <a:rPr lang="es-ES" sz="4000" b="1" dirty="0"/>
              <a:t>) x </a:t>
            </a:r>
            <a:r>
              <a:rPr lang="es-ES" sz="4000" b="1" dirty="0" err="1"/>
              <a:t>Ib</a:t>
            </a:r>
            <a:endParaRPr lang="es-CO" sz="4000" b="1" dirty="0"/>
          </a:p>
          <a:p>
            <a:pPr marL="0" indent="0">
              <a:buNone/>
            </a:pPr>
            <a:r>
              <a:rPr lang="es-CO" sz="4000" b="1" dirty="0" err="1"/>
              <a:t>Ic</a:t>
            </a:r>
            <a:r>
              <a:rPr lang="es-CO" sz="4000" b="1" dirty="0"/>
              <a:t>= corriente de colector</a:t>
            </a:r>
          </a:p>
          <a:p>
            <a:pPr marL="0" indent="0">
              <a:buNone/>
            </a:pPr>
            <a:r>
              <a:rPr lang="es-CO" sz="4000" b="1" dirty="0" err="1"/>
              <a:t>Ib</a:t>
            </a:r>
            <a:r>
              <a:rPr lang="es-CO" sz="4000" b="1" dirty="0"/>
              <a:t>= corriente de base</a:t>
            </a:r>
          </a:p>
          <a:p>
            <a:pPr marL="0" indent="0">
              <a:buNone/>
            </a:pPr>
            <a:endParaRPr lang="es-CO" sz="4000" b="1" dirty="0"/>
          </a:p>
          <a:p>
            <a:pPr marL="0" indent="0">
              <a:buNone/>
            </a:pPr>
            <a:r>
              <a:rPr lang="es-CO" sz="4000" b="1" dirty="0"/>
              <a:t>3. VBE = 0,7v    (voltaje Base- Emisor)</a:t>
            </a:r>
          </a:p>
          <a:p>
            <a:pPr marL="0" indent="0">
              <a:buNone/>
            </a:pPr>
            <a:endParaRPr lang="es-CO" b="1" dirty="0"/>
          </a:p>
          <a:p>
            <a:pPr marL="0" indent="0">
              <a:buNone/>
            </a:pPr>
            <a:endParaRPr lang="es-CO" sz="3600" b="1" dirty="0"/>
          </a:p>
          <a:p>
            <a:pPr marL="514350" indent="-514350">
              <a:buFont typeface="+mj-lt"/>
              <a:buAutoNum type="arabicPeriod"/>
            </a:pP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3479187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0909A6-BB20-6268-D7B7-76D09584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497E806-77A4-FE25-BA48-1AFD81A94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7CF3D76-87E6-3229-B984-74F7468AD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94"/>
            <a:ext cx="12192000" cy="684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684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B3702B-AB5F-BC07-D011-0DC2E9DE3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Transistor como interruptor</a:t>
            </a:r>
            <a:endParaRPr lang="es-CO" dirty="0"/>
          </a:p>
        </p:txBody>
      </p:sp>
      <p:pic>
        <p:nvPicPr>
          <p:cNvPr id="1026" name="Picture 2" descr="Electrónica">
            <a:extLst>
              <a:ext uri="{FF2B5EF4-FFF2-40B4-BE49-F238E27FC236}">
                <a16:creationId xmlns:a16="http://schemas.microsoft.com/office/drawing/2014/main" id="{EE67A380-98DF-4925-0933-991B7E146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5808"/>
            <a:ext cx="4836795" cy="474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 descr="Diagrama, Dibujo de ingeniería">
            <a:extLst>
              <a:ext uri="{FF2B5EF4-FFF2-40B4-BE49-F238E27FC236}">
                <a16:creationId xmlns:a16="http://schemas.microsoft.com/office/drawing/2014/main" id="{0884CE8A-6AAE-1E68-ACD6-537CF56CD3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1224279"/>
            <a:ext cx="7492151" cy="556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986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105</Words>
  <Application>Microsoft Office PowerPoint</Application>
  <PresentationFormat>Panorámica</PresentationFormat>
  <Paragraphs>22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Tema de Office</vt:lpstr>
      <vt:lpstr>TRANSISTOR</vt:lpstr>
      <vt:lpstr>ESCENARIOS DE APLICACION</vt:lpstr>
      <vt:lpstr>CONSTRUCCION TRANSISTOR</vt:lpstr>
      <vt:lpstr>SIMBOLOS PNP</vt:lpstr>
      <vt:lpstr>SIMBOLOS NPN</vt:lpstr>
      <vt:lpstr>ELEMENTOS DEL TRANSISTOR</vt:lpstr>
      <vt:lpstr>Presentación de PowerPoint</vt:lpstr>
      <vt:lpstr>Transistor como interruptor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2025-08-13T11:39:40Z</dcterms:created>
  <dcterms:modified xsi:type="dcterms:W3CDTF">2025-08-21T12:44:13Z</dcterms:modified>
</cp:coreProperties>
</file>